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3b7598f19d644d5" /><Relationship Type="http://schemas.openxmlformats.org/officeDocument/2006/relationships/extended-properties" Target="/docProps/app.xml" Id="Rc75a89d9437b46eb" /><Relationship Type="http://schemas.openxmlformats.org/officeDocument/2006/relationships/officeDocument" Target="/ppt/presentation.xml" Id="Rafb602ec61b54b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6707259463546e3"/>
  </p:sldMasterIdLst>
  <p:notesMasterIdLst>
    <p:notesMasterId xmlns:r="http://schemas.openxmlformats.org/officeDocument/2006/relationships" r:id="R177050fcf41e49fd"/>
  </p:notesMasterIdLst>
  <p:sldIdLst>
    <p:sldId xmlns:r="http://schemas.openxmlformats.org/officeDocument/2006/relationships" id="256" r:id="R5cf08e1319e741f3"/>
    <p:sldId xmlns:r="http://schemas.openxmlformats.org/officeDocument/2006/relationships" id="257" r:id="R2454df15a9ec4984"/>
    <p:sldId xmlns:r="http://schemas.openxmlformats.org/officeDocument/2006/relationships" id="258" r:id="Rd7545e77b9d84bec"/>
    <p:sldId xmlns:r="http://schemas.openxmlformats.org/officeDocument/2006/relationships" id="259" r:id="R8c300df332954ed2"/>
    <p:sldId xmlns:r="http://schemas.openxmlformats.org/officeDocument/2006/relationships" id="260" r:id="Ra3774df9ca3f4738"/>
    <p:sldId xmlns:r="http://schemas.openxmlformats.org/officeDocument/2006/relationships" id="261" r:id="Rfd70809f820949eb"/>
    <p:sldId xmlns:r="http://schemas.openxmlformats.org/officeDocument/2006/relationships" id="262" r:id="R1ef98466e488473a"/>
    <p:sldId xmlns:r="http://schemas.openxmlformats.org/officeDocument/2006/relationships" id="263" r:id="R2747dea5150d4501"/>
    <p:sldId xmlns:r="http://schemas.openxmlformats.org/officeDocument/2006/relationships" id="264" r:id="R2a65a170ddb3483c"/>
    <p:sldId xmlns:r="http://schemas.openxmlformats.org/officeDocument/2006/relationships" id="265" r:id="Rff21cc05a0c8492c"/>
    <p:sldId xmlns:r="http://schemas.openxmlformats.org/officeDocument/2006/relationships" id="266" r:id="Rae5a00c3ae2a40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6fc7601437a4d7c" /><Relationship Type="http://schemas.openxmlformats.org/officeDocument/2006/relationships/slideMaster" Target="/ppt/slideMasters/slideMaster1.xml" Id="R06707259463546e3" /><Relationship Type="http://schemas.openxmlformats.org/officeDocument/2006/relationships/notesMaster" Target="/ppt/notesMasters/notesMaster1.xml" Id="R177050fcf41e49fd" /><Relationship Type="http://schemas.openxmlformats.org/officeDocument/2006/relationships/presProps" Target="/ppt/presProps.xml" Id="R502362ec83ed4367" /><Relationship Type="http://schemas.openxmlformats.org/officeDocument/2006/relationships/tableStyles" Target="/ppt/tableStyles.xml" Id="R8ed9abdecaf44921" /><Relationship Type="http://schemas.openxmlformats.org/officeDocument/2006/relationships/slide" Target="/ppt/slides/slide1.xml" Id="R5cf08e1319e741f3" /><Relationship Type="http://schemas.openxmlformats.org/officeDocument/2006/relationships/slide" Target="/ppt/slides/slide2.xml" Id="R2454df15a9ec4984" /><Relationship Type="http://schemas.openxmlformats.org/officeDocument/2006/relationships/slide" Target="/ppt/slides/slide3.xml" Id="Rd7545e77b9d84bec" /><Relationship Type="http://schemas.openxmlformats.org/officeDocument/2006/relationships/slide" Target="/ppt/slides/slide4.xml" Id="R8c300df332954ed2" /><Relationship Type="http://schemas.openxmlformats.org/officeDocument/2006/relationships/slide" Target="/ppt/slides/slide5.xml" Id="Ra3774df9ca3f4738" /><Relationship Type="http://schemas.openxmlformats.org/officeDocument/2006/relationships/slide" Target="/ppt/slides/slide6.xml" Id="Rfd70809f820949eb" /><Relationship Type="http://schemas.openxmlformats.org/officeDocument/2006/relationships/slide" Target="/ppt/slides/slide7.xml" Id="R1ef98466e488473a" /><Relationship Type="http://schemas.openxmlformats.org/officeDocument/2006/relationships/slide" Target="/ppt/slides/slide8.xml" Id="R2747dea5150d4501" /><Relationship Type="http://schemas.openxmlformats.org/officeDocument/2006/relationships/slide" Target="/ppt/slides/slide9.xml" Id="R2a65a170ddb3483c" /><Relationship Type="http://schemas.openxmlformats.org/officeDocument/2006/relationships/slide" Target="/ppt/slides/slide10.xml" Id="Rff21cc05a0c8492c" /><Relationship Type="http://schemas.openxmlformats.org/officeDocument/2006/relationships/slide" Target="/ppt/slides/slide11.xml" Id="Rae5a00c3ae2a40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97d97929ce403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90b366cad340d1" /><Relationship Type="http://schemas.openxmlformats.org/officeDocument/2006/relationships/notesMaster" Target="/ppt/notesMasters/notesMaster1.xml" Id="R9bd8b031c8da4e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037663f89a14216" /><Relationship Type="http://schemas.openxmlformats.org/officeDocument/2006/relationships/notesMaster" Target="/ppt/notesMasters/notesMaster1.xml" Id="R099f09c1d77548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466958a55b44d8e" /><Relationship Type="http://schemas.openxmlformats.org/officeDocument/2006/relationships/notesMaster" Target="/ppt/notesMasters/notesMaster1.xml" Id="R4f4f38fb894145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d6fccb782d4a41" /><Relationship Type="http://schemas.openxmlformats.org/officeDocument/2006/relationships/notesMaster" Target="/ppt/notesMasters/notesMaster1.xml" Id="R6f85ef06a330456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a831fe9f3164441" /><Relationship Type="http://schemas.openxmlformats.org/officeDocument/2006/relationships/notesMaster" Target="/ppt/notesMasters/notesMaster1.xml" Id="R41650142556e47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635cd73a674173" /><Relationship Type="http://schemas.openxmlformats.org/officeDocument/2006/relationships/notesMaster" Target="/ppt/notesMasters/notesMaster1.xml" Id="R76a0d919a9c54d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b88f45059364317" /><Relationship Type="http://schemas.openxmlformats.org/officeDocument/2006/relationships/notesMaster" Target="/ppt/notesMasters/notesMaster1.xml" Id="R4d2b6b9433464dc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69239f3e36422f" /><Relationship Type="http://schemas.openxmlformats.org/officeDocument/2006/relationships/notesMaster" Target="/ppt/notesMasters/notesMaster1.xml" Id="Raf3e5906dde545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1d38370bec145de" /><Relationship Type="http://schemas.openxmlformats.org/officeDocument/2006/relationships/notesMaster" Target="/ppt/notesMasters/notesMaster1.xml" Id="Rce0daa95a36a43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fc4dc271bf4f88" /><Relationship Type="http://schemas.openxmlformats.org/officeDocument/2006/relationships/notesMaster" Target="/ppt/notesMasters/notesMaster1.xml" Id="R23cb931c6568467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1b844c8c7d84164" /><Relationship Type="http://schemas.openxmlformats.org/officeDocument/2006/relationships/notesMaster" Target="/ppt/notesMasters/notesMaster1.xml" Id="R52baabca3cae4d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8c7e18a75a48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a55cdf2d3e4d00" /><Relationship Type="http://schemas.openxmlformats.org/officeDocument/2006/relationships/slideLayout" Target="/ppt/slideLayouts/slideLayout1.xml" Id="R855df8b4dd2a4d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5df8b4dd2a4d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df1a7510a4b76" /><Relationship Type="http://schemas.openxmlformats.org/officeDocument/2006/relationships/image" Target="/ppt/media/image.png" Id="R444b473787be417f" /><Relationship Type="http://schemas.openxmlformats.org/officeDocument/2006/relationships/notesSlide" Target="/ppt/notesSlides/notesSlide1.xml" Id="Rd6fd40c3d4044a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17e614f03b474c" /><Relationship Type="http://schemas.openxmlformats.org/officeDocument/2006/relationships/notesSlide" Target="/ppt/notesSlides/notesSlide2.xml" Id="R65e3a9ad384444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374bf889f34624" /><Relationship Type="http://schemas.openxmlformats.org/officeDocument/2006/relationships/notesSlide" Target="/ppt/notesSlides/notesSlide3.xml" Id="R2b8dba31940043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a5050bab64968" /><Relationship Type="http://schemas.openxmlformats.org/officeDocument/2006/relationships/notesSlide" Target="/ppt/notesSlides/notesSlide4.xml" Id="Rb29cbf2d7cf44c4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e39e07cd724a5a" /><Relationship Type="http://schemas.openxmlformats.org/officeDocument/2006/relationships/notesSlide" Target="/ppt/notesSlides/notesSlide5.xml" Id="R864eb936e91140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aa75a46ad4a73" /><Relationship Type="http://schemas.openxmlformats.org/officeDocument/2006/relationships/notesSlide" Target="/ppt/notesSlides/notesSlide6.xml" Id="Re0f3e92e052a494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16034f9a1548c4" /><Relationship Type="http://schemas.openxmlformats.org/officeDocument/2006/relationships/notesSlide" Target="/ppt/notesSlides/notesSlide7.xml" Id="Rbc91baccfe164b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af0e44aab74090" /><Relationship Type="http://schemas.openxmlformats.org/officeDocument/2006/relationships/notesSlide" Target="/ppt/notesSlides/notesSlide8.xml" Id="R3c6ac89243b94a5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68c6a9a3214f56" /><Relationship Type="http://schemas.openxmlformats.org/officeDocument/2006/relationships/notesSlide" Target="/ppt/notesSlides/notesSlide9.xml" Id="R3e56100fb6dd4a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74916a95164456" /><Relationship Type="http://schemas.openxmlformats.org/officeDocument/2006/relationships/notesSlide" Target="/ppt/notesSlides/notesSlide10.xml" Id="Rce2ed31fd33345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846f8bfb5540f6" /><Relationship Type="http://schemas.openxmlformats.org/officeDocument/2006/relationships/notesSlide" Target="/ppt/notesSlides/notesSlide11.xml" Id="R002853832ee84d9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71F345-3F8A-455D-B826-1B9C2E07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455F2F-22C0-49DB-94B6-5C0804B86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AEDF7E-6231-45BA-BC31-1E558390D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Strategy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510392-6B5F-430D-A7DB-0FE09C81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neighborhood coffee brand maps a six-month plan to turn blog ideas into loyal repeat visits.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456D1-2FB7-4B62-B13D-11E3D7C7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0107A1-202C-4039-9F63-59D86C52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1A6420-DCB2-4684-A936-7BE5D62D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EC9F62-3D8A-4D16-8216-A8025C4C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4b473787be417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17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3CBFD0-DC4C-4397-A717-0DF2C9E3B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8F989-7A28-4F82-9526-F96BBB864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09E1EB-075A-46E5-A8B1-D2341A06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61492-79C1-4610-9213-D7ACFFA3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F4C651-09FB-41C5-83C6-18952D847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978F69-3B44-4CC3-9D93-4E6E85B0B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78C37A-7136-447E-9464-6880D569A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C3C36-7877-439A-A58F-CFDE6297B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B064F4-1EC3-4D7F-A738-00BD46C21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existing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CBF8F5-9BCA-477F-87EA-6D8E6DA63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DB8ECD-D947-46CD-8881-C0FC28FA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937CA6-8DED-4878-AFAC-625C3E70E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Paths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A39EAE-C5B0-43D2-97D5-390128CD8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audience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27DAC-FAF3-4756-ABEF-8CE4F6C5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7C184E-CF83-4D3E-B486-AF7F921E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25FD36-B9F3-49C8-A78A-76AF7E0E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Channel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15AF67-748A-4338-897E-CCC4D924D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themes to channels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A85640-A382-4CEE-8349-CD47452A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EEEEA7-047F-47BC-BA59-0C47CF2F0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449E8B-37ED-4B48-B572-A3A70156F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Actions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29A2CF-00C3-406F-8ACF-DACF02829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a publishing rhythm</a:t>
            </a:r>
          </a:p>
        </p:txBody>
      </p:sp>
    </p:spTree>
    <p:extLst>
      <p:ext uri="{BB962C8B-B14F-4D97-AF65-F5344CB8AC3E}">
        <p14:creationId xmlns:p14="http://schemas.microsoft.com/office/powerpoint/2010/main" val="13812392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39A804-F853-445B-B894-AEFC7828E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43CB9F-F49E-4B5E-A015-9E2817B7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C31247-4624-43BE-8120-DED4BBDF5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49B7BC-577C-4A2B-B37C-70B87D28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7ABF94-433E-447B-85F7-8843E1D60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seasonal stories into steady customer action.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9DBC3-C404-41C5-8149-AA0210A6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8BEC5C-CFE7-47EE-BE73-0ACB63FBE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914743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CB25671-8FB5-482A-9634-149F626C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F9E034-0F97-4A2C-AA98-D6119A673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9D101F-347C-4EE9-AEB0-03A404ED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01927E-DEA8-4980-BF73-A483C03B4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A8672F-0A54-454D-8C25-0D5BDBC8B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BF82F-5E91-4A1E-A6F6-67B98CE7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41836D-873B-4379-BB69-464F9B4E1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E076F-550A-43EC-AA42-9ED19335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2685CD-1DA6-4A43-9633-1729A03AA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existing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EB33BB-82B8-425A-B73C-397DF16F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56AB5D-FD86-48CD-9DAD-3E1834504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AEB8B0-7E76-460C-9725-0ED54CF84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0D10F7-5352-4078-A207-845F285C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3FC3C9-2B06-4237-BFCD-F5A43D27C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Define audience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4F74A6-19D7-4F3D-89F3-694A5C1F9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135E7F-B003-42A3-8ED7-C8419DE7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B558BD-29A2-43DF-8EE0-8EA9BF8B4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28E6B0-3761-42C1-BD84-79253DAA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D29F51-5035-49AF-B126-E63AC887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themes to channels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D140A-5B73-4E1E-9873-3EFAB7847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296684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970E82-BBDE-4E11-BD34-994282FAF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13595-66D5-44D5-8663-9934889C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6C5BBB-E6D4-4FF2-9B0E-DCF4E5EB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2BDED-CF03-4B73-BCA4-8BB698DE7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E27BF-0283-479D-AA9D-C1A836BD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5BA49D-02D6-46E1-981D-F1816CBA8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44FC2-D5A4-4266-876F-BA028D88D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8F278-7BE6-4AF8-8A1B-2A60337FB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C6C751-7456-48AF-8FA9-C7F697D9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existing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BB305C-A8E9-4B6F-88F9-65CF323F7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DC0C61-A3BA-416B-86B9-081417690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30438-3F04-4504-87AC-BF2629E8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80C3F3-9A18-461D-9762-2CB74866D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3A6355-D202-4614-8B01-33C67B74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3440A8-142A-4CF7-948C-32D12062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BE5466-1C31-433C-9D9A-65C4DD03F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9BECF2-685A-41DE-A5CB-DD3984961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themes to channels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0D17D3-DF33-47D5-997E-3B86EAA5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48CCE2-3C75-405C-A127-33B1CBA1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26189B-C793-4E54-A96B-7ED87577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33FC3C-10EB-44B8-A638-96BB415F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a publishing rhythm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429705-4193-42DB-9C4A-7EF984EF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DF7B2B-4C87-4908-A5D9-835A37BD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FB7543-5CF0-4504-9D30-F3EB5B24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D8AB69-E656-49B0-BD9F-B3DD7D66D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 monthly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2EDDD19-6FE5-44B1-AC7A-D26BB67D7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9557409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01EA92-0A8D-4186-8939-EE5C6A0B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E44EFA-0C18-4727-85E6-2FA469F7D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5B9A71-5618-4A32-9757-D3A7A2B32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31E66-B544-4D9F-ADD5-F5F886658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9D7A5C-60AA-4E52-B41E-BA590E45D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B3EF30-6316-4BFE-AFC3-55C24EB3F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280DA2-18EE-4C49-B6BB-3C712A594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288B80-4D93-498C-AE07-8F635900D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0FCBFE-FA63-4CE8-9BA8-E89D67910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C2FB72-360F-4315-A762-07B4FE80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B26FB2-7A19-4614-96D2-CD751A582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feel random and hard to connect.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1AFA43-0DC2-440A-B779-34C57C19F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683D32-2036-4ACA-9363-BB91488F3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shared rhythm for planning or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B41B00-F3C0-4CDB-9788-E92BA8115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EC5F3C-47D4-4B17-A2F0-3DD2F9B0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B7D7FE-284F-47E0-85DC-A06B6D50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45B07-C300-4D54-86BE-F2571A740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Themes align with customer interests and seasons.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32E13A-98DA-41EE-8F99-44D007C4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6BCA1A-F519-4F24-941B-2607B1177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channel has a clear role in the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456F08-AA37-44FB-9EB6-3E1BEFB51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80CD0A-79D0-4E11-A61E-D22BEDFF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update content with less guesswork.</a:t>
            </a:r>
          </a:p>
        </p:txBody>
      </p:sp>
    </p:spTree>
    <p:extLst>
      <p:ext uri="{BB962C8B-B14F-4D97-AF65-F5344CB8AC3E}">
        <p14:creationId xmlns:p14="http://schemas.microsoft.com/office/powerpoint/2010/main" val="18401033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1D6299-5BEF-4341-B7BE-3539EE81C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B89707-E646-4532-A533-29743CD21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72341-B2A7-4218-B793-15EDC31F3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09934C-36F1-4396-9873-457F43B19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A904B-7084-4564-9B8F-A7486FF1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62BD9B-387F-4726-A441-DB0F55C6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E15ADB-360C-4016-A5A1-1202FB1A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9F63BC-23F4-46CA-A02A-7F69BE880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9CDC6D-F6B5-4892-B360-AC09892AA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DE12F-F086-45A6-BF80-83BCBAEE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what to publish, where to share it, and why it matters.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1FCEDF-6BEC-4F3D-8143-242CFBC63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449BDE-78EB-4B65-B90B-F34C0712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B21D7A-26F7-4D20-B43C-E3EC0EDB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3DBAEC-D798-45A2-91A4-089B0449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52C12-0DB8-452D-A2A7-656878DB6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content that supports regular visits without sounding overly promotional.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D6AB4-1D4F-47B4-9469-2EBD8156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FC6EA6-A09D-417C-8FB0-B69465291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2C16C9-CC5F-49F3-8C1F-A81F1266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76AE8A-614D-415C-BEE5-78F71E662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WRITER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721CBE-E558-483E-A4A2-469AC0FC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themes and deadlines to keep the calendar consistent.</a:t>
            </a:r>
          </a:p>
        </p:txBody>
      </p:sp>
    </p:spTree>
    <p:extLst>
      <p:ext uri="{BB962C8B-B14F-4D97-AF65-F5344CB8AC3E}">
        <p14:creationId xmlns:p14="http://schemas.microsoft.com/office/powerpoint/2010/main" val="5749832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B9BEDD8-59DC-4EB6-A7FC-29F56FAF1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C7C74E-6F20-4336-83EB-E24D2991A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5CA6D2-3B78-4EC2-8008-4F460DAC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FDF691-2148-47FE-9A2C-85FD306DD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23A40C-7A8E-4421-A730-235EB58FA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B90EF5-B5A6-4168-BAB2-0D643A5F2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1EB7BD-4713-4249-A221-1D313A172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71237B-6B61-4C9E-AD39-5DB9A1129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7A6FA9-AE37-4B50-9CF6-04F212ED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B42CC4-116F-4FDF-90C3-FC5F1234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8C919C-A490-435B-BB47-B71F1F7B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existing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1CE77-B92C-418E-B29C-A5D6AC68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6ACF9D-AB7D-4AEF-AC03-E3C16B24C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F995DD-4375-40ED-8FAE-AF40CE6B4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01D81B-25F9-47D4-AC0A-907D3D96C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41E506-57DF-46A3-8FED-F76A4B52D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194572-17D2-497C-A99B-734450B91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20099C-0F06-483C-A059-60B0D4171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803C2D-502E-48CD-890B-42EEB22C1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4CD6CA-7144-4286-BCEA-60384B8A5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01B002-E88A-49F7-93F8-B945D7F6A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26A598-9E08-413A-B811-CE864BC8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30323A-370F-4294-9388-368730A6A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97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themes to channels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EE4955-BB3A-4BD0-96AF-BC1268B76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1DC9745-4A7A-4B2F-BE54-B42FFBA0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686550-6961-4041-A6CB-19A75EA9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9B5CD41-4EE4-478E-AC3D-B5724199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32663CB-CBA7-4945-82AD-654D3D17F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3AED0B1-36ED-438B-B0A9-2B948E1F3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a publishing rhythm</a:t>
            </a:r>
          </a:p>
        </p:txBody>
      </p:sp>
    </p:spTree>
    <p:extLst>
      <p:ext uri="{BB962C8B-B14F-4D97-AF65-F5344CB8AC3E}">
        <p14:creationId xmlns:p14="http://schemas.microsoft.com/office/powerpoint/2010/main" val="17991161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661253-5C79-45DE-BA3A-5C427034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06CFFA-CEE1-4FFC-91C4-8F6B9906F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ACF7E-B49C-4F03-B296-E1C55BD1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C7ACBD-8861-4562-9E1F-E7793849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75074B-52F2-457B-8806-00CCAFAD7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26B598-F40B-4B4E-B681-3B4A42852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B3ECA4-88AA-4835-8508-B9D7A402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762C61-4F95-4D23-B531-E6DE49C95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local coffee brand organize stories, offers, and updates into one clear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3C31FD-4999-4899-B3CA-B00E3651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EB8BB-2ABC-4D71-A756-F6A68559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F8A0CF-9784-455F-A0EE-B3B84739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987AB2-D9C5-45B2-9E8B-9399FB4CC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B656A0-E86D-4CA8-9B04-CF614BF7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B3C284-B4E9-4230-A39E-82AC3E05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1D7855-9AE3-4F2A-9695-15F2478F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themes to channels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C05E9D-11E2-436D-8EDA-14F8CEC3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03F833-47D1-4FAD-9E55-5B8408DCC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EE55C0-7EF8-4908-972F-007654BC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 monthly</a:t>
            </a:r>
          </a:p>
        </p:txBody>
      </p:sp>
    </p:spTree>
    <p:extLst>
      <p:ext uri="{BB962C8B-B14F-4D97-AF65-F5344CB8AC3E}">
        <p14:creationId xmlns:p14="http://schemas.microsoft.com/office/powerpoint/2010/main" val="17249833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91A346-A0C4-4898-9BCC-4FFAF830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D63E3D-EB32-440D-B337-618A1CEC5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80EF9-D741-41D3-986E-2EC4C3C9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3F589-76AF-4BE4-891B-7B81BC3D7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3CC37-5B98-42ED-B5FE-4B21650D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203F9-737C-4A7A-A270-60F63FB1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95CC76-7128-4F63-83ED-E6C6ABA53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52FADA-D19A-400B-983E-EA847E07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1B820F-5BB2-46B4-BC44-CA1847135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existing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97C675-00A4-4618-81EC-F9B7F9B6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4F4654-9061-43BC-8739-CF01A5EF6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DF0B19-928B-41E4-A23C-D3EBB0D61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016B2-D847-4EEB-9A02-468352E7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BAC03-971D-4663-AE58-91D0E97E6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audience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F3EF0F-7AAD-4902-8E94-7B067670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31627C-A0A3-43C9-ABCB-D28BC903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4A47FC-A34E-45EE-A8BA-19212C50D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C50808-83EF-4B04-B54A-0EED0AE1B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BE2B75-C668-4BE7-BBC0-95975F16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themes to channels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4DBB1D-7D9F-40E7-96D7-D20A1B21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E9205A-9638-4F3E-A5B9-1989D327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21D48B-488C-4549-908A-DCA3CB72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A2A523-B59C-4AB2-88DB-829B1322F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500D6E6-C324-497C-B3A5-8594BDED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 monthly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78C1124-D8AA-44A6-B0C8-593E12AD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631890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7B9469-17D6-4056-A21C-CD801965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D78F06-C02D-42A7-8FD5-BA88B568D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772900-4D0F-456A-9D0F-869EC00D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on brand.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E5EC48-9873-4928-98F8-190F2891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A7F891-B6FF-474E-90D6-6DF589C1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9C9D81-9963-4B58-A141-3B46A00C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1353A-BF8F-4EDC-B9DB-82BEFAC7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618759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2026-09-30T15:10:56.2430000Z</dcterms:created>
  <dcterms:modified xsi:type="dcterms:W3CDTF">2026-09-30T15:10:56.2430000Z</dcterms:modified>
</coreProperties>
</file>