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e8ecd4a6f84ab5" /><Relationship Type="http://schemas.openxmlformats.org/officeDocument/2006/relationships/extended-properties" Target="/docProps/app.xml" Id="Ra3a2cdba0b0749de" /><Relationship Type="http://schemas.openxmlformats.org/officeDocument/2006/relationships/officeDocument" Target="/ppt/presentation.xml" Id="Ra6817e1313bc4c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a01570379444af"/>
  </p:sldMasterIdLst>
  <p:notesMasterIdLst>
    <p:notesMasterId xmlns:r="http://schemas.openxmlformats.org/officeDocument/2006/relationships" r:id="R046f368928664d8e"/>
  </p:notesMasterIdLst>
  <p:sldIdLst>
    <p:sldId xmlns:r="http://schemas.openxmlformats.org/officeDocument/2006/relationships" id="256" r:id="R1ab6daa936974379"/>
    <p:sldId xmlns:r="http://schemas.openxmlformats.org/officeDocument/2006/relationships" id="257" r:id="R0e24b5b5fb74471f"/>
    <p:sldId xmlns:r="http://schemas.openxmlformats.org/officeDocument/2006/relationships" id="258" r:id="R3ad6facfe1284172"/>
    <p:sldId xmlns:r="http://schemas.openxmlformats.org/officeDocument/2006/relationships" id="259" r:id="R49141e3d8c18477a"/>
    <p:sldId xmlns:r="http://schemas.openxmlformats.org/officeDocument/2006/relationships" id="260" r:id="R7aa8e559d5704d5d"/>
    <p:sldId xmlns:r="http://schemas.openxmlformats.org/officeDocument/2006/relationships" id="261" r:id="R3e839169106149d8"/>
    <p:sldId xmlns:r="http://schemas.openxmlformats.org/officeDocument/2006/relationships" id="262" r:id="R536cc543023447f1"/>
    <p:sldId xmlns:r="http://schemas.openxmlformats.org/officeDocument/2006/relationships" id="263" r:id="R65da5130143443d5"/>
    <p:sldId xmlns:r="http://schemas.openxmlformats.org/officeDocument/2006/relationships" id="264" r:id="Rcd5fe0a844994b2f"/>
    <p:sldId xmlns:r="http://schemas.openxmlformats.org/officeDocument/2006/relationships" id="265" r:id="Ra11cab6abd7f4428"/>
    <p:sldId xmlns:r="http://schemas.openxmlformats.org/officeDocument/2006/relationships" id="266" r:id="R352e87729c8f40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89d1f1129740df" /><Relationship Type="http://schemas.openxmlformats.org/officeDocument/2006/relationships/slideMaster" Target="/ppt/slideMasters/slideMaster1.xml" Id="Rf4a01570379444af" /><Relationship Type="http://schemas.openxmlformats.org/officeDocument/2006/relationships/notesMaster" Target="/ppt/notesMasters/notesMaster1.xml" Id="R046f368928664d8e" /><Relationship Type="http://schemas.openxmlformats.org/officeDocument/2006/relationships/presProps" Target="/ppt/presProps.xml" Id="R483c9dd824354b8e" /><Relationship Type="http://schemas.openxmlformats.org/officeDocument/2006/relationships/tableStyles" Target="/ppt/tableStyles.xml" Id="R61eae7fc14024878" /><Relationship Type="http://schemas.openxmlformats.org/officeDocument/2006/relationships/slide" Target="/ppt/slides/slide1.xml" Id="R1ab6daa936974379" /><Relationship Type="http://schemas.openxmlformats.org/officeDocument/2006/relationships/slide" Target="/ppt/slides/slide2.xml" Id="R0e24b5b5fb74471f" /><Relationship Type="http://schemas.openxmlformats.org/officeDocument/2006/relationships/slide" Target="/ppt/slides/slide3.xml" Id="R3ad6facfe1284172" /><Relationship Type="http://schemas.openxmlformats.org/officeDocument/2006/relationships/slide" Target="/ppt/slides/slide4.xml" Id="R49141e3d8c18477a" /><Relationship Type="http://schemas.openxmlformats.org/officeDocument/2006/relationships/slide" Target="/ppt/slides/slide5.xml" Id="R7aa8e559d5704d5d" /><Relationship Type="http://schemas.openxmlformats.org/officeDocument/2006/relationships/slide" Target="/ppt/slides/slide6.xml" Id="R3e839169106149d8" /><Relationship Type="http://schemas.openxmlformats.org/officeDocument/2006/relationships/slide" Target="/ppt/slides/slide7.xml" Id="R536cc543023447f1" /><Relationship Type="http://schemas.openxmlformats.org/officeDocument/2006/relationships/slide" Target="/ppt/slides/slide8.xml" Id="R65da5130143443d5" /><Relationship Type="http://schemas.openxmlformats.org/officeDocument/2006/relationships/slide" Target="/ppt/slides/slide9.xml" Id="Rcd5fe0a844994b2f" /><Relationship Type="http://schemas.openxmlformats.org/officeDocument/2006/relationships/slide" Target="/ppt/slides/slide10.xml" Id="Ra11cab6abd7f4428" /><Relationship Type="http://schemas.openxmlformats.org/officeDocument/2006/relationships/slide" Target="/ppt/slides/slide11.xml" Id="R352e87729c8f40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27547116f04b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57d7a6d7104038" /><Relationship Type="http://schemas.openxmlformats.org/officeDocument/2006/relationships/notesMaster" Target="/ppt/notesMasters/notesMaster1.xml" Id="Rcbe47e0153824a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ae450271c2441e" /><Relationship Type="http://schemas.openxmlformats.org/officeDocument/2006/relationships/notesMaster" Target="/ppt/notesMasters/notesMaster1.xml" Id="Rdb444d0c724c4c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28761d2aa9463c" /><Relationship Type="http://schemas.openxmlformats.org/officeDocument/2006/relationships/notesMaster" Target="/ppt/notesMasters/notesMaster1.xml" Id="Rab4a20e73b6444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ce4aaa3f4141fb" /><Relationship Type="http://schemas.openxmlformats.org/officeDocument/2006/relationships/notesMaster" Target="/ppt/notesMasters/notesMaster1.xml" Id="R09fc317d56d74a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670ea1f0c542c4" /><Relationship Type="http://schemas.openxmlformats.org/officeDocument/2006/relationships/notesMaster" Target="/ppt/notesMasters/notesMaster1.xml" Id="Rb46da04dd8574c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7a37e5930d477b" /><Relationship Type="http://schemas.openxmlformats.org/officeDocument/2006/relationships/notesMaster" Target="/ppt/notesMasters/notesMaster1.xml" Id="Rdb065433923740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3533ac8e5f44df" /><Relationship Type="http://schemas.openxmlformats.org/officeDocument/2006/relationships/notesMaster" Target="/ppt/notesMasters/notesMaster1.xml" Id="R752cd83c159749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46b350c25764df4" /><Relationship Type="http://schemas.openxmlformats.org/officeDocument/2006/relationships/notesMaster" Target="/ppt/notesMasters/notesMaster1.xml" Id="Raf6fc494c1c74e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c938516e75480a" /><Relationship Type="http://schemas.openxmlformats.org/officeDocument/2006/relationships/notesMaster" Target="/ppt/notesMasters/notesMaster1.xml" Id="Rbd4fb144a2d146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7840ff394a4756" /><Relationship Type="http://schemas.openxmlformats.org/officeDocument/2006/relationships/notesMaster" Target="/ppt/notesMasters/notesMaster1.xml" Id="R57cf0327547840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c4cb93e12d4b87" /><Relationship Type="http://schemas.openxmlformats.org/officeDocument/2006/relationships/notesMaster" Target="/ppt/notesMasters/notesMaster1.xml" Id="Rc73a07e4e6624f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2d3f810ead41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d343e67bef4783" /><Relationship Type="http://schemas.openxmlformats.org/officeDocument/2006/relationships/slideLayout" Target="/ppt/slideLayouts/slideLayout1.xml" Id="R4e44b3ba7f4f49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44b3ba7f4f49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a8da3e78f4ca0" /><Relationship Type="http://schemas.openxmlformats.org/officeDocument/2006/relationships/image" Target="/ppt/media/image.png" Id="R632c25824e974926" /><Relationship Type="http://schemas.openxmlformats.org/officeDocument/2006/relationships/notesSlide" Target="/ppt/notesSlides/notesSlide1.xml" Id="Rd3be3f208f2546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9624b10ffe44ce" /><Relationship Type="http://schemas.openxmlformats.org/officeDocument/2006/relationships/notesSlide" Target="/ppt/notesSlides/notesSlide2.xml" Id="R615b05b4ae5b41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367ec59014fd5" /><Relationship Type="http://schemas.openxmlformats.org/officeDocument/2006/relationships/notesSlide" Target="/ppt/notesSlides/notesSlide3.xml" Id="R504b1223528c4f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3a79f262d46d5" /><Relationship Type="http://schemas.openxmlformats.org/officeDocument/2006/relationships/notesSlide" Target="/ppt/notesSlides/notesSlide4.xml" Id="Rdafdda16fc224d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be1d0b64d44f9" /><Relationship Type="http://schemas.openxmlformats.org/officeDocument/2006/relationships/notesSlide" Target="/ppt/notesSlides/notesSlide5.xml" Id="Re2dbb6165edb49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584ec18e94e66" /><Relationship Type="http://schemas.openxmlformats.org/officeDocument/2006/relationships/notesSlide" Target="/ppt/notesSlides/notesSlide6.xml" Id="R2a3182d0644744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17b44928454bce" /><Relationship Type="http://schemas.openxmlformats.org/officeDocument/2006/relationships/notesSlide" Target="/ppt/notesSlides/notesSlide7.xml" Id="Rfb9e1f55fd0045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1366c0a814123" /><Relationship Type="http://schemas.openxmlformats.org/officeDocument/2006/relationships/notesSlide" Target="/ppt/notesSlides/notesSlide8.xml" Id="Ra7773dd4fda74d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600c11d1e4df2" /><Relationship Type="http://schemas.openxmlformats.org/officeDocument/2006/relationships/notesSlide" Target="/ppt/notesSlides/notesSlide9.xml" Id="R23e95cd975d84b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5da96ec404ad7" /><Relationship Type="http://schemas.openxmlformats.org/officeDocument/2006/relationships/notesSlide" Target="/ppt/notesSlides/notesSlide10.xml" Id="Rdfa955be4659486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7a066592644b95" /><Relationship Type="http://schemas.openxmlformats.org/officeDocument/2006/relationships/notesSlide" Target="/ppt/notesSlides/notesSlide11.xml" Id="Re2b5f2ab92f74a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B26DF-28A0-46E1-B23C-066E427E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E123-E160-4AFC-BEA2-D61CEE5D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371F5-C26A-4765-A6C8-11E64882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Contents In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82B7A-B90F-4CA9-9A1D-6B1EB976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team maps the story of a new eco-friendly water bottle from idea to rollout.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0D333-74C6-4415-98C4-D6AFF21C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A9088-5B16-4A02-9E32-A0BC6D518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B49249-0268-476B-86E3-748C1FCC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B8470-32DD-40CD-ABD3-2FA4962C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c25824e97492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176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A0F298-FE8A-4C58-8F5D-ECC62189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D4BAA-4842-4717-920D-54D8B6F0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5124E-DEB6-4E75-B7AC-97C5A9E2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224E3-45FB-4D83-AE94-7BDD7D45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AFC2B1-187E-4A90-B731-A23A0F32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contents in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86F0F-5E0A-4C7F-B88F-0E563629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0ADAA4-8587-4B45-BA70-54543AF2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2BBD5-E2AF-46C3-BACF-CD710243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10BDB-E44C-4185-A740-9E78684A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E63776-79B6-4349-8672-BED5BE5E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EEC6E5-868E-4DDA-A1E4-C58F3F85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4C9DF-37EC-47D3-8CF1-AB914DD8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Audience &amp;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0E36D-9457-4775-A16B-306080C0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0BA88C-3A3D-42B5-A974-79E9F5C8C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FD57A-B09E-4389-A9DE-F7811488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A7CCC5-BB17-48A7-B701-4F85F59F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CB80C-2CA9-47D3-84F4-2B9A3FDF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FDEA2B-D582-47C2-AD26-1BBBB9A6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03FC1D-8DE5-49D6-8B15-AAB9F8DC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543671-37D8-48B0-BFD6-FC747599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9CDD9B-D7E9-4A5D-9824-705B3785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16505057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CDE86-7EA6-4361-BD11-6F41F03C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30F94-0EFC-4AF0-B9DE-3E7A642B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39339-754B-4851-BE45-029C0929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5EEA0-59F7-47F1-85EE-C61FF216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463E9-7D3E-4754-9EAC-098BA4BB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Organize the launch story into clear, actionable sections.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A41DA9-D8F9-4D22-93C6-709385D8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7D0585-3789-4716-A538-E55A8ECA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82556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B85FA3-9A7D-46C1-9106-BDC2C26A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5EDBE-ED2C-46E5-8777-797A98A6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8E3D8E-9D6A-4417-8F17-6FA66ACA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7BA7A-20F0-4B9D-AD66-EB8E2596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7CD088-CD3D-4AB4-ADAF-B911D163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contents in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69EF5-6296-4C76-9B16-5B55F6CD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58568E-E749-4753-95E9-42264CB1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DFA9B-82AD-4D2F-B948-D2A40C80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1CC903-83F6-4EE8-A05C-88195E95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contents in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171A1-EBF9-4303-8119-D3613A0A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7163FD-4D53-4D7D-9856-C72AE4EB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5F752-0C73-4865-AA3D-E5667B31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6A60DF-DE77-400F-964B-821E8292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C55B9A-7466-4660-AAEE-906D6DFF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Organize the launch story into clear, act…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B74F33-E569-418D-833F-A7C17668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ABCB9-A053-4661-BF5E-64967F21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189A63-0CD8-4179-8E51-FB5ED755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6887D-58FB-4959-813E-9F948F9D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D899EA-66B6-4E2E-ACFC-7E64FE3D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B3149-DCF6-418E-983A-42DF154C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516106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F59794-C6D3-473B-85CC-24D2BD99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E9216-5F51-481E-B0BF-3CF5A7A6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3B34D3-798D-4A01-9CE7-F0B759F1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7B0A2-0E87-4485-83B8-66F06EF2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56C7A-5625-4467-BA48-97EF01B2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6C4CB-E847-4C65-88A0-4F157FAC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F07EC2-BA42-4B4C-B1EE-FE550AAD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73BEC-D834-4105-B11A-51AA9E12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61567A-CA9E-4B48-BA59-3142485A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F1FEE-C98B-49EB-9F75-5567B0B5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ED291-ED15-45A4-8F0F-BF30AAB8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023C61-7B6F-43EB-97CC-20E8F4A6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E6E5A-879F-4CAC-8859-0295F821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792C63-A4F1-4DF4-8B2A-2355A2E1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0D695F-F161-4338-B2C3-80B96851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365BEE-9FFE-4C62-98BA-FE9E3900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130F9E-D512-4889-A722-EA1DCDBE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E283D4-7F3C-4669-8A23-41B61660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499AE2-40F7-4BE6-B173-0A530FE9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61639-9912-48C7-A6C8-C8C99CA4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535172-3DAD-466A-B86A-896F7091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1E3836-0A86-45C4-931E-FECA6098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5C3DDA-B9B0-450D-BCBC-8C714C9C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0728CA-B20B-4C1A-A7BE-6944D9E2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8D8E6A-2EEA-4829-BD82-C4D12A0C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44B590-1680-4934-B0F2-B95CDC2C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83754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5A1444-0378-42DE-B292-9DC955C5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4AA10-D6ED-4883-B5F8-5152D339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F01931-3A68-486D-9CE5-4F4BD22A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11375-858C-4660-BFE4-3124865E0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0DB4D-F76B-4880-919A-2C041332A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contents in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8AB34F-BDE4-47D7-816E-DB6413F3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C4A5D9-377A-4126-B908-D89E0B2E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07604-D3D6-4846-B771-902EEA03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CC4DB-FB0C-457E-A4CA-BF81CBC2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deck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C72E5-759F-47EA-B698-F6841159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7DDBFA-1E34-401A-8738-080CB0C3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Teams are unsure which points belong where.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FB7CF-BABF-4434-949C-0640B7FF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261B90-42F9-48E2-BBDE-F028D447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message changes from slide to slide.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BF0D4-8616-4A34-A51B-E7E2D8CD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91638E-9C7F-467C-B696-FC056F65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6AABC5-3011-4D88-9469-1F264921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8214E9-C247-46B1-8960-039AC6A8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045EBD-F270-4D08-B810-DEB8A4A3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BDC4A7-05C5-4422-9348-26946FD6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 knows its role in the rollout.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2D0044-7192-433B-B615-8D12413D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4D1B3F-324C-406D-B7F5-6E488403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stays consistent across the deck.</a:t>
            </a:r>
          </a:p>
        </p:txBody>
      </p:sp>
    </p:spTree>
    <p:extLst>
      <p:ext uri="{BB962C8B-B14F-4D97-AF65-F5344CB8AC3E}">
        <p14:creationId xmlns:p14="http://schemas.microsoft.com/office/powerpoint/2010/main" val="6622034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E3D9DD-8D32-4BE6-AF0D-04E0FF23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5E7C70-06C2-4831-9F19-913D1C1C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22A07-C916-441B-B35E-D91AC668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958FF-66F8-47B4-BCCC-1D597CCC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4B140-C59E-4A2F-AFA4-C330EDE3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5DF2C-99BE-442B-A343-8CA1A036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6D13F-6730-400B-BD03-27DD5520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B34FD7-52EE-4444-8BF8-BD6E34C9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7AC56F-7BE3-45EA-8075-53BA9EEF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CB107-A679-471D-953B-A1949C34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align the launch narrative and responsibilities.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3175F-952B-4F0E-8113-F69994E8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55CD9-3CD8-47D5-AC45-884A0FC9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1770AD-5107-4300-B32C-7BD974F8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CCB94-138A-40E6-A2EE-F001B127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66F4F7-AEF1-4282-9D03-1037C7DD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sections to turn the story into a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0379D-AA41-44F1-827C-D75C853B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C00661-F000-47EA-864E-AC052BA3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54E47-3991-4988-80DE-48A754DB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FC8C9F-5B14-41F5-8EC7-42F0D3D7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A0DC44-3564-43A3-8807-55815B87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view of the product story and key talking points.</a:t>
            </a:r>
          </a:p>
        </p:txBody>
      </p:sp>
    </p:spTree>
    <p:extLst>
      <p:ext uri="{BB962C8B-B14F-4D97-AF65-F5344CB8AC3E}">
        <p14:creationId xmlns:p14="http://schemas.microsoft.com/office/powerpoint/2010/main" val="21146182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46161E-4568-422D-BAD1-24493A10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FDF84-8E5F-4BD9-A148-056EDE98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47CBA-583A-4175-B87F-18F72FC4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F16B1-B341-462C-A2E7-8342A3D0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33F7E-511D-41B8-8ECC-F3E8A571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62550-EC05-4847-A43C-5C4170AC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181B2F-6110-4861-81B9-B1926D92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CA759-0817-47DC-B279-005B067D7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6754A-D274-4969-8D1D-BB5C8EA6E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52D74-D439-4546-B296-6E73447C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71E25-C4CF-4C48-BA88-46721196F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ED50F1-DF1A-4D73-B577-24202D7B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3AF22E-EBC6-42F7-B3F7-D8B20BAA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4D9C4B-7A37-4998-9266-ACECB1F5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6AFA8-0527-462F-9A72-9FC13FED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13EA5-3E6A-4F7B-9185-0A3415B2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D2EE5C-1228-4BB9-8D68-DF64C20F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DD39A-53C8-4DC3-9F60-29D1F678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BA685D-B6A9-48BF-AB40-AE26F171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6A35E4-686A-46D4-B822-C54ACCFF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FAEDBC-2476-460B-96CB-9F6ADA90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623B52-3559-47B6-8B96-E4FC8DB4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DCA5B9-5758-42D1-B8B4-0273C2D9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timeline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C19639-098D-4704-9BDF-E20B05A8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E57D0C-C1BA-4A13-99D3-362854BC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9DA2-1A90-4922-BCF2-FC68067D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544632-362F-4484-98E8-14D2DAF0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659B8A-B44F-45EE-9009-5BD4B5AF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69FF26-445F-48AA-BEAF-3965DC8E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15437655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0C1C29-65C8-4980-82D5-31DABE80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F337F-3771-44C9-938B-06624E40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CABCF-603A-4F3B-87D5-8318C3A8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F24912-8672-439A-AE38-D116915E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339D4-CA9A-4B65-9E88-42E567E38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contents in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94436-49C8-48E6-AC2D-E0D3201F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31A90-9756-4C9B-85E2-DC4A53A8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679FF-4504-4EBA-9879-5B00EB3B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rough launch update into a clear presentation outline?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57670-16FC-42D4-8567-E83A745A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983378-D880-472B-A9D8-3BE36FB4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861BC8-3C33-459C-B8FA-667C066F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04ECE-64A0-47CB-8872-18584BCD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279303-3057-41E9-9DBB-9424A2E1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D6A942-883F-44C6-8087-800F7EA6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8D3D2-96D8-4670-8D2A-B6B1E32F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timeline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DAAE9-3672-46DD-B80E-2DDB5924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82022-BCE4-437D-83B4-50FB7A2A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92A3B-B034-4CDA-A3B5-D69752ED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20094941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9F04C9-811C-40EF-8C93-8D43C1886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8729F-7275-4885-BA89-F90D0CE7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B9D515-F386-444A-B4BC-B28D59E2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3BA2F-D3B6-4DBE-810F-2E11298E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44395-4B43-4860-99F0-281CD802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contents in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62BA3-0821-4A70-916C-08F45FEA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40716-A208-42A1-8639-E8FCBC78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CB500B-C97F-4189-8CCD-AF651F99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6149A7-EE04-421A-87EE-492469FB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5BEB6-C248-4688-ACAF-3EB94225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812D28-EF65-464C-9E65-63944034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D52089-D4F8-4686-8658-0E3BC519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65F6F-AF6C-4F5E-BC06-7A0EBEEC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C8B53-E6ED-419B-A4DA-F4DAF134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0E8F6-B79F-4412-B3EB-B5AC5AFD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FA412-B8D2-4B87-9DA4-DE4E9428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9ABD82-87BC-4E85-A2E8-3BF82DD8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306BB1-56FD-46F8-8B98-BB28B557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4A9D46-6D3E-43CE-A3C4-F822810AE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timeline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3CEB72-ECE0-4914-B5CB-E89356B6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39BF1A-7BD4-43FA-9DB8-FCD54FBA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ECE886-D1B5-4D37-9290-6E28F9BA6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CF07AD-28EB-4539-9FE4-44072D3D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84744C-EC8B-45A3-8994-66C01091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661661-58FA-40CC-82BC-3405B6B9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137010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43BD8B-76CA-4F3B-AF7D-C5668AC8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2A1805-ED7A-4DEA-A146-B4FF6EF6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B5AFF-A79F-4DDB-A8A2-21189BB8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structure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FE3C1-D032-42CA-B5C8-9AB6C622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EE610-0EE1-463F-8FCC-7DCE1093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87621-D3B8-4C52-89FD-FF58DF92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50F7A-A0F3-4B23-BFEE-71DB26BA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560678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2026-10-01T09:18:50.7190000Z</dcterms:created>
  <dcterms:modified xsi:type="dcterms:W3CDTF">2026-10-01T09:18:50.7190000Z</dcterms:modified>
</coreProperties>
</file>