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74074ad4914555" /><Relationship Type="http://schemas.openxmlformats.org/officeDocument/2006/relationships/extended-properties" Target="/docProps/app.xml" Id="R56bb4bafd807452c" /><Relationship Type="http://schemas.openxmlformats.org/officeDocument/2006/relationships/officeDocument" Target="/ppt/presentation.xml" Id="Rfce16c2cc8d249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d33e6fadb04b12"/>
  </p:sldMasterIdLst>
  <p:notesMasterIdLst>
    <p:notesMasterId xmlns:r="http://schemas.openxmlformats.org/officeDocument/2006/relationships" r:id="Rcd7737f3c2174475"/>
  </p:notesMasterIdLst>
  <p:sldIdLst>
    <p:sldId xmlns:r="http://schemas.openxmlformats.org/officeDocument/2006/relationships" id="256" r:id="R9916e4f4b6a04941"/>
    <p:sldId xmlns:r="http://schemas.openxmlformats.org/officeDocument/2006/relationships" id="257" r:id="R6e09610c799e4388"/>
    <p:sldId xmlns:r="http://schemas.openxmlformats.org/officeDocument/2006/relationships" id="258" r:id="R4a39507a3b624685"/>
    <p:sldId xmlns:r="http://schemas.openxmlformats.org/officeDocument/2006/relationships" id="259" r:id="R8c1a46c42869408a"/>
    <p:sldId xmlns:r="http://schemas.openxmlformats.org/officeDocument/2006/relationships" id="260" r:id="Rb310285eee964ee6"/>
    <p:sldId xmlns:r="http://schemas.openxmlformats.org/officeDocument/2006/relationships" id="261" r:id="R6fa48f05e44142d1"/>
    <p:sldId xmlns:r="http://schemas.openxmlformats.org/officeDocument/2006/relationships" id="262" r:id="Rdea7c20737fc4cd0"/>
    <p:sldId xmlns:r="http://schemas.openxmlformats.org/officeDocument/2006/relationships" id="263" r:id="Rbf858270ce194919"/>
    <p:sldId xmlns:r="http://schemas.openxmlformats.org/officeDocument/2006/relationships" id="264" r:id="Rf87f1684af324781"/>
    <p:sldId xmlns:r="http://schemas.openxmlformats.org/officeDocument/2006/relationships" id="265" r:id="R22029e3c1dff4f32"/>
    <p:sldId xmlns:r="http://schemas.openxmlformats.org/officeDocument/2006/relationships" id="266" r:id="R3ec0739cd1ee47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b4f47c4c9143cb" /><Relationship Type="http://schemas.openxmlformats.org/officeDocument/2006/relationships/slideMaster" Target="/ppt/slideMasters/slideMaster1.xml" Id="Rbcd33e6fadb04b12" /><Relationship Type="http://schemas.openxmlformats.org/officeDocument/2006/relationships/notesMaster" Target="/ppt/notesMasters/notesMaster1.xml" Id="Rcd7737f3c2174475" /><Relationship Type="http://schemas.openxmlformats.org/officeDocument/2006/relationships/presProps" Target="/ppt/presProps.xml" Id="Rb158ce34b366489f" /><Relationship Type="http://schemas.openxmlformats.org/officeDocument/2006/relationships/tableStyles" Target="/ppt/tableStyles.xml" Id="Rffbd5ce8c41044de" /><Relationship Type="http://schemas.openxmlformats.org/officeDocument/2006/relationships/slide" Target="/ppt/slides/slide1.xml" Id="R9916e4f4b6a04941" /><Relationship Type="http://schemas.openxmlformats.org/officeDocument/2006/relationships/slide" Target="/ppt/slides/slide2.xml" Id="R6e09610c799e4388" /><Relationship Type="http://schemas.openxmlformats.org/officeDocument/2006/relationships/slide" Target="/ppt/slides/slide3.xml" Id="R4a39507a3b624685" /><Relationship Type="http://schemas.openxmlformats.org/officeDocument/2006/relationships/slide" Target="/ppt/slides/slide4.xml" Id="R8c1a46c42869408a" /><Relationship Type="http://schemas.openxmlformats.org/officeDocument/2006/relationships/slide" Target="/ppt/slides/slide5.xml" Id="Rb310285eee964ee6" /><Relationship Type="http://schemas.openxmlformats.org/officeDocument/2006/relationships/slide" Target="/ppt/slides/slide6.xml" Id="R6fa48f05e44142d1" /><Relationship Type="http://schemas.openxmlformats.org/officeDocument/2006/relationships/slide" Target="/ppt/slides/slide7.xml" Id="Rdea7c20737fc4cd0" /><Relationship Type="http://schemas.openxmlformats.org/officeDocument/2006/relationships/slide" Target="/ppt/slides/slide8.xml" Id="Rbf858270ce194919" /><Relationship Type="http://schemas.openxmlformats.org/officeDocument/2006/relationships/slide" Target="/ppt/slides/slide9.xml" Id="Rf87f1684af324781" /><Relationship Type="http://schemas.openxmlformats.org/officeDocument/2006/relationships/slide" Target="/ppt/slides/slide10.xml" Id="R22029e3c1dff4f32" /><Relationship Type="http://schemas.openxmlformats.org/officeDocument/2006/relationships/slide" Target="/ppt/slides/slide11.xml" Id="R3ec0739cd1ee47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767ab149b34a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ce3149401e434e" /><Relationship Type="http://schemas.openxmlformats.org/officeDocument/2006/relationships/notesMaster" Target="/ppt/notesMasters/notesMaster1.xml" Id="Rcf5506557bdb4c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863505c5b946d4" /><Relationship Type="http://schemas.openxmlformats.org/officeDocument/2006/relationships/notesMaster" Target="/ppt/notesMasters/notesMaster1.xml" Id="R1c8af2c922a840a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81774d08c147af" /><Relationship Type="http://schemas.openxmlformats.org/officeDocument/2006/relationships/notesMaster" Target="/ppt/notesMasters/notesMaster1.xml" Id="R9eb5fb7e84ba4a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79cad112c74b37" /><Relationship Type="http://schemas.openxmlformats.org/officeDocument/2006/relationships/notesMaster" Target="/ppt/notesMasters/notesMaster1.xml" Id="Rcbc442fa65b04f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8dcfae6a8e4af9" /><Relationship Type="http://schemas.openxmlformats.org/officeDocument/2006/relationships/notesMaster" Target="/ppt/notesMasters/notesMaster1.xml" Id="Ref674d1715b348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66971979564ad2" /><Relationship Type="http://schemas.openxmlformats.org/officeDocument/2006/relationships/notesMaster" Target="/ppt/notesMasters/notesMaster1.xml" Id="Ree1b4642b3c248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087477f16d403b" /><Relationship Type="http://schemas.openxmlformats.org/officeDocument/2006/relationships/notesMaster" Target="/ppt/notesMasters/notesMaster1.xml" Id="R68df0478e4564b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921edb146434f4e" /><Relationship Type="http://schemas.openxmlformats.org/officeDocument/2006/relationships/notesMaster" Target="/ppt/notesMasters/notesMaster1.xml" Id="R53d02397477b4d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9e53d45de64060" /><Relationship Type="http://schemas.openxmlformats.org/officeDocument/2006/relationships/notesMaster" Target="/ppt/notesMasters/notesMaster1.xml" Id="R1a4b10698dee43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6fb13672874211" /><Relationship Type="http://schemas.openxmlformats.org/officeDocument/2006/relationships/notesMaster" Target="/ppt/notesMasters/notesMaster1.xml" Id="R9cbd2e4a174641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c4e694b64af447a" /><Relationship Type="http://schemas.openxmlformats.org/officeDocument/2006/relationships/notesMaster" Target="/ppt/notesMasters/notesMaster1.xml" Id="R71425a2f715d41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d6329a9b7446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6d336fdb29471f" /><Relationship Type="http://schemas.openxmlformats.org/officeDocument/2006/relationships/slideLayout" Target="/ppt/slideLayouts/slideLayout1.xml" Id="R3d34c9d2e5dd48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34c9d2e5dd48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846d7287fa4995" /><Relationship Type="http://schemas.openxmlformats.org/officeDocument/2006/relationships/image" Target="/ppt/media/image.png" Id="R17820fbcd7304984" /><Relationship Type="http://schemas.openxmlformats.org/officeDocument/2006/relationships/notesSlide" Target="/ppt/notesSlides/notesSlide1.xml" Id="Rbe2355dfbff3402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3753fb200497f" /><Relationship Type="http://schemas.openxmlformats.org/officeDocument/2006/relationships/notesSlide" Target="/ppt/notesSlides/notesSlide2.xml" Id="R1cd903ce69fa46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9774aef2242a4" /><Relationship Type="http://schemas.openxmlformats.org/officeDocument/2006/relationships/notesSlide" Target="/ppt/notesSlides/notesSlide3.xml" Id="Rb01a856c0e1c42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75400b98b4baa" /><Relationship Type="http://schemas.openxmlformats.org/officeDocument/2006/relationships/notesSlide" Target="/ppt/notesSlides/notesSlide4.xml" Id="R6101bc11e49d41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6692b96f904430" /><Relationship Type="http://schemas.openxmlformats.org/officeDocument/2006/relationships/notesSlide" Target="/ppt/notesSlides/notesSlide5.xml" Id="R8032e943e02544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34cf2719d4465" /><Relationship Type="http://schemas.openxmlformats.org/officeDocument/2006/relationships/notesSlide" Target="/ppt/notesSlides/notesSlide6.xml" Id="R2348b6c5a9e34a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778ac376f4523" /><Relationship Type="http://schemas.openxmlformats.org/officeDocument/2006/relationships/notesSlide" Target="/ppt/notesSlides/notesSlide7.xml" Id="R4827474704c64c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903587d2d4b4e" /><Relationship Type="http://schemas.openxmlformats.org/officeDocument/2006/relationships/notesSlide" Target="/ppt/notesSlides/notesSlide8.xml" Id="Rdb5b254e2a7a45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1eb6a63ce4253" /><Relationship Type="http://schemas.openxmlformats.org/officeDocument/2006/relationships/notesSlide" Target="/ppt/notesSlides/notesSlide9.xml" Id="Rb13b24ce67464a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257a8e0fd445a" /><Relationship Type="http://schemas.openxmlformats.org/officeDocument/2006/relationships/notesSlide" Target="/ppt/notesSlides/notesSlide10.xml" Id="R7b65e470435348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a846f36934463" /><Relationship Type="http://schemas.openxmlformats.org/officeDocument/2006/relationships/notesSlide" Target="/ppt/notesSlides/notesSlide11.xml" Id="Rc27262538f424a0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7753A-2694-4E7B-8CF7-00088BDE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C5F0E-2FF3-4B5F-8343-0AE5CC625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A6196-0FD4-4C68-AE97-9C2C574D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Presentation To Mp4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9948DF-9AC7-4A71-A142-9E5676DB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turns a launch deck into a shareable promo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96C2A5-09EB-4220-8BA4-808343CC3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EF7C13-7CB8-4FB3-822C-F8213738B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19FAE5-F66D-4D10-82D6-CA2D6AE7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933D07-9D52-4E8E-9A52-A6CD18B1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20fbcd73049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117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2E7D5F-5F81-4DB0-8327-22D4245C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539D4-5C6D-4E34-ADA1-7CEB9F35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9B4FCC-AF01-46B1-93BA-894825E7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B4F45-3547-451C-A05E-99586BBC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D1C9F4-FE6D-4042-A9D8-D174DD35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convert presentation to mp4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CA596-7757-4D36-8687-B26535949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EB12B-9CE9-4C8C-A833-452D54591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3E9DA-1D96-458A-B49C-2504BF8B5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75A4A-7607-4D5F-8DA1-908CC749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180166-02E5-47D7-8CB2-632595F7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AAF94C-41D6-4E23-AE78-08CD2715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1D992E-7AEA-45E8-8AA1-D5C39626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 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EB087-4C72-4355-993F-0EEF96B3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dense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06CE35-8BE8-4AB0-8BBE-33991A0D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D90B24-2267-4F9E-8DD9-5DEEA5DA7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6FE2F4-64DC-404E-B5AB-1CCDC89F2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Setup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EE1A06-67E2-444E-96DE-4C761EFC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C066FC-9CD0-435B-993D-13280972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F33851-570E-4CEB-9716-C95392F2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593CD7-CF7F-42B0-9C42-45CE8AD44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4B18E-3632-4F12-9792-1F262D22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voiceover timing</a:t>
            </a:r>
          </a:p>
        </p:txBody>
      </p:sp>
    </p:spTree>
    <p:extLst>
      <p:ext uri="{BB962C8B-B14F-4D97-AF65-F5344CB8AC3E}">
        <p14:creationId xmlns:p14="http://schemas.microsoft.com/office/powerpoint/2010/main" val="1885183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7FAD8-08FD-4998-8605-F928834D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E69D47-E7DA-4F62-9B7A-BAEAAC83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64ACE8-5540-4EEC-AF7F-ECD0F82B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97B3F-A903-45E9-87FD-2C7BC52A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CB621-1CC1-4355-85A7-87B14F21B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deck becomes a polished video for wider viewing.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EE2CD-2063-42B3-B5EF-FA2479E9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B803C-6020-45A4-9446-D0EE5B95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82837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B0ADE4-AC7D-4617-AA27-179F7C67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44D8CC-97CA-4543-ABCC-5BAA4F76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EAF0D-B83F-4676-85C2-B70B8297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9A753-6BE7-4D8A-A4AF-B54A79BF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381A5-F284-41D2-8FBF-D9CD0FFD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convert presentation to mp4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19235-A536-44DC-AC1A-64A1348E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73CAB-9386-43C5-A238-EE476422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C65B01-9144-46E0-B2CE-988C7068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530436-94F2-49A3-976E-E6D5E567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convert presentation to mp4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2E9B6-EA8C-4070-9573-EA172069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096FE7-A330-4757-9BB7-D96176B2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0ED914-8B56-441D-8333-4CD732076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1F9CFA-3918-40DA-BF31-567E6526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AD17D-4932-4212-9B1A-7066F9D0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deck becomes a polished video for w…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97D11E-A1D9-48ED-A3BD-477D0835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E68AB-9B6D-4763-AE31-278C96C4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5D9AA5-51F4-4E18-9DAF-F940141F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2431E-92F4-42A9-8CF6-8D5A990F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D7824-DBB7-4F8E-B73A-39A59ADA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Export as video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5B3B3E-846A-44F1-BB30-468C339D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80677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B41B6A-5167-4460-A198-5B4B58742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54BCA-61BD-4FFA-AADF-40795B99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10AE9-CFEB-4429-B87C-EEF4CFED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C4E89-14C5-4A8E-AEEF-397C1811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6EF2F8-F27F-40A8-BE31-1D6AA7C9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C373D-DF4F-4C04-A93D-134B8189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5259B-CBCA-44DC-92BE-014D6BDA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11C9D-21EC-441A-A1A7-23FBA31C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B9FD0-119B-4B08-9EBD-ABB98D48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8E7304-C8D8-47AB-8220-A039DBAE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D0EA77-FF29-45A8-81C5-AF553F78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375AB8-1A1C-4847-B32E-B85E2578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7456A-5E2A-4095-A388-0A6D2A66A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dense 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17DEF-BBF7-4756-8DF7-1EF708C1F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9966A6-5315-418D-9D9E-237125C1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47156F-69BE-4CE0-BEDB-62C7299E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3F5C2-D0CF-4B39-B2D3-040ADF59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83DD1D-7C1A-49AB-A4DC-9907B396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AC7DF2-20F7-4989-84E1-83A8C2C0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5DA424-54F8-4930-950E-E537B83C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5B78A0-3700-45C0-B756-C55EAABF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voiceover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FB89DC-FAB0-40B9-AE7A-7895E379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BF0E7D-29FD-42E2-A7A9-F7B0011A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E02353A-D75C-4512-91B8-5AC15E06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1E218C-3B00-40EF-A2B3-BBF54AFC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as video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D40421-ADE7-4DEB-94FD-D94AE6C1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322876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4215B4-A80A-4A60-B39A-75DC93E6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52045-843C-4716-908D-7A5D4EAB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219AF-145C-476C-B5BE-B65DECECD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69E27-936B-4FF6-A7FB-532296858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2DF03-F513-4A0D-9508-2099DFF5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convert presentation to mp4: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EB04C-5261-445A-9DB0-64BC5F11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E0365-FA4B-4A33-A120-DE99FE47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781321-A80A-4D86-AC50-6E4D8296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002B1D-07AC-446E-A9E5-F0DF6073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too static for social sharing.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DB266-6C37-4B28-9A39-65827901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E2A0EA-8ED3-40DC-B6F5-15B49713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points get lost in crowded layouts.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457D94-98AE-432B-AA0B-5331CBB07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4E1B6C-764E-4A90-8491-97859639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lacks a simple video version.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9BF2E5-FD11-4870-893C-AC4FA1C9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B5C157-2030-442B-A3CD-FC837197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082FDF-BCBC-463B-84EF-FED91C1B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99C922-D7AA-42A5-808E-00192006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as a smooth short video.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23114A-339F-4757-B04B-6AF697176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6D3D70-2B30-4359-A5B1-9BA1B4DB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Important messages are easier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E16BCE-2476-4183-95ED-B09D599D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6B2B6D-044F-4951-AD3F-1AE57224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ready for web and email use.</a:t>
            </a:r>
          </a:p>
        </p:txBody>
      </p:sp>
    </p:spTree>
    <p:extLst>
      <p:ext uri="{BB962C8B-B14F-4D97-AF65-F5344CB8AC3E}">
        <p14:creationId xmlns:p14="http://schemas.microsoft.com/office/powerpoint/2010/main" val="3064115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1BBDF-4774-485D-A25E-8CFF0CEF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BBE357-349D-4D0E-AD84-D1190DAA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F2BDA9-8A39-42A8-8606-5D1C71C9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16DFE-D43F-43F7-9B4D-411E3F8D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8EF64-D547-42BE-A426-87E7CC8B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BBDF3-BCE7-41C6-81FE-3656582E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C651DC-6B31-44A3-AA06-7DF22E14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4B418-DAAA-4F90-98A8-35E7F197A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34287-3D10-4256-9BF0-9706AFEC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72BF1B-FE7B-4325-B440-B331E5CF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repurpose a presentation into a clean campaign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21B305-7782-4F5B-AC21-D9915A6D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D3FE7-DF98-47B7-B934-65ADBB27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E7F04-38DF-461C-A859-3ADC7D9F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2801E5-28B7-450A-835A-9E239D73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2ABB7B-CAC3-44F9-A2EB-C18AB2E3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exhibit highlights presented clearly for online visitors.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7D04B-0CC6-4DDD-B1C8-5B665763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429D33-0CBE-48AA-B4D3-415DE7F34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47D7AC-5B49-4015-A099-ABC9D06E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632A07-ADD4-4AC9-92A4-2927BAEF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9E07D2-0BEA-43F9-9DBB-7ED8DED6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to turn slides into a finished mp4.</a:t>
            </a:r>
          </a:p>
        </p:txBody>
      </p:sp>
    </p:spTree>
    <p:extLst>
      <p:ext uri="{BB962C8B-B14F-4D97-AF65-F5344CB8AC3E}">
        <p14:creationId xmlns:p14="http://schemas.microsoft.com/office/powerpoint/2010/main" val="542167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65DAE0-01F0-4571-AB4C-6716880E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0E4207-3A5D-4FE3-8361-76CB33CE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A6873-1C80-4EA4-A539-295ABFB7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DE2AE-044E-462C-B699-D0AFE05E4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FEE4EF-2BDC-4222-A907-D905571A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5CEE2-DCA3-4F27-9469-DCC38346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6F8564-28B1-45AE-A64A-5E1D07C8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DAA555-D1E3-4128-89FA-42EA8151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0DE23D-BA55-4902-9B4F-87F0334F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CE6B5-2FE4-4ED0-BC06-27DC112BC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75AE5-902C-4738-8D29-B1CBBD20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252127-E77D-408B-99C2-6E6F016B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09A10A-B010-4080-A9AD-DCF6C39A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32ECE7-1BDE-4543-9ADE-F81A6BED1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C8153-D04A-4AB0-B8B1-E55330CC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DB8879-0846-4DC4-8769-CE3F8E8A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278877-1C0D-4634-A416-BBACC004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dense 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13C547-FAB3-4906-A98D-746945F4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D9B07E-DE7F-43FF-BBA4-5CC272F3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DBB687-C28C-4A65-B89A-A700C899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A33A9C-840C-4A66-B3B0-B319C659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A544A5-94F3-4BBE-99C2-53AA2E7E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79AE1A-F18C-47E2-9DD6-2704833F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240CC6-D26F-4FDA-91E9-673D3AF3C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DE55BE-0966-40F0-9568-FEE0AF99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DB9E9A-81F9-4036-9966-10E11BA8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1EB171-5B02-4EBB-9BF9-CC2B5F52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248092F-18F8-4859-BFAA-7272AC47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A4BD87-2530-4468-90CE-166D152A0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voiceover timing</a:t>
            </a:r>
          </a:p>
        </p:txBody>
      </p:sp>
    </p:spTree>
    <p:extLst>
      <p:ext uri="{BB962C8B-B14F-4D97-AF65-F5344CB8AC3E}">
        <p14:creationId xmlns:p14="http://schemas.microsoft.com/office/powerpoint/2010/main" val="15010062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74138E-FA58-4F1B-B6BA-FF6898E2E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971B6-C8B3-4AC5-84BF-408FA40F0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51DCF8-EFCE-4B3D-806B-2E5BB0C5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31818-9F38-4CAC-B111-CA13820D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27948-9F58-46BB-89BF-9A8B081B6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convert presentation to mp4: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AA515-15DD-4B21-8582-405D526E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08B398-673F-422E-BF60-0342B9F8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D858E-A2BE-42BA-A134-C6D1E322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6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museum turn its exhibit deck into a clear promo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59A0B3-37DF-487E-9F5F-B974040A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2C805-4935-4C91-91F9-4B348C66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2C6D44-47DD-4696-9017-266833A5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FE6687-AC08-42FC-97D8-D87ACF063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dense 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75AB5A-67E1-48E2-B129-6DF823506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61F112-166E-4534-862E-3EF23F9C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EA3C2-E6DB-4439-8FDC-6F202562A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E12D5D-BBC7-4413-805D-46C7FB5F4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E32F6-95AB-45C0-AD61-E7EBBA32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1D44CA-6E8D-49A5-AD3A-E3CB1419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as video</a:t>
            </a:r>
          </a:p>
        </p:txBody>
      </p:sp>
    </p:spTree>
    <p:extLst>
      <p:ext uri="{BB962C8B-B14F-4D97-AF65-F5344CB8AC3E}">
        <p14:creationId xmlns:p14="http://schemas.microsoft.com/office/powerpoint/2010/main" val="2597570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34116A-B908-45B3-9BAC-BFD0F28C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8AD00C-9F4C-4472-AEB1-4C64B47D5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2CA66C-3FDD-43A1-BC27-80FA5545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0B5DA-4B9B-4E08-8C5A-A6F0708A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E74E1-9827-4426-834C-88C86A5B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convert presentation to mp4: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0F353E-C1DD-420E-A326-39E8FC09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C7210-4804-4C0D-8077-D5FB879CE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1C4BB9-45A9-4D75-B1CE-463DB134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1A074-7C68-4D86-AB3C-51F2AC63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E3ACDC-A38F-4036-ACBF-6A56DE33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D97CA-9A72-443B-BD5C-3EE07978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D5ABE-F469-4A27-8694-C0C590BF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0A8E0-3012-4736-90A0-38040A3B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9D18E-9549-4667-9EF1-4A14737E6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dense 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D8090-B5A9-44E6-A45E-A6BB8943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978F9-D0D3-42B9-A920-B9706983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DDAF1-EABA-4E39-BB81-265806A9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B9C54B-B970-40F0-834A-AF80A38FA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F8F92-3B04-4DB9-AFF3-9211A8C8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A25815-7DF1-48E0-86AD-9E36AD29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A2D402-9C86-4C6B-BEED-55F2552D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13B231-FE4A-4935-868F-8F133A8A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E0C251-D2ED-4C3E-9679-4C009D9F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F45143-F8CE-4BAE-8600-83DBE99D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as video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37AD4B-32EA-48D7-A3E1-18CB55AE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654785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D0F8FE-4F96-4BAB-AE55-0F458B10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B851D-B693-41F5-BE43-406B2522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FDACFE-2C70-461C-B901-C9DBB192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slides to video, with a cleaner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A8B6A-FA10-4275-AECD-917F2E35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98E55-89B2-4E3E-926A-61AC13DBF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B7C45-7740-4C99-B401-9B1D5DCD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4A5AB6-4EE2-4552-B9B1-494EF3C9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232982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2026-10-01T10:27:52.9920000Z</dcterms:created>
  <dcterms:modified xsi:type="dcterms:W3CDTF">2026-10-01T10:27:52.9920000Z</dcterms:modified>
</coreProperties>
</file>