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faa0080021742cd" /><Relationship Type="http://schemas.openxmlformats.org/officeDocument/2006/relationships/extended-properties" Target="/docProps/app.xml" Id="R8d00dd8c9b1e48f7" /><Relationship Type="http://schemas.openxmlformats.org/officeDocument/2006/relationships/officeDocument" Target="/ppt/presentation.xml" Id="Re37a3fae03744f5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40d0c5b28ad4557"/>
  </p:sldMasterIdLst>
  <p:notesMasterIdLst>
    <p:notesMasterId xmlns:r="http://schemas.openxmlformats.org/officeDocument/2006/relationships" r:id="Rc3f82a6625c346fc"/>
  </p:notesMasterIdLst>
  <p:sldIdLst>
    <p:sldId xmlns:r="http://schemas.openxmlformats.org/officeDocument/2006/relationships" id="256" r:id="R0884ab253cff40c3"/>
    <p:sldId xmlns:r="http://schemas.openxmlformats.org/officeDocument/2006/relationships" id="257" r:id="R96c61981d7d1444e"/>
    <p:sldId xmlns:r="http://schemas.openxmlformats.org/officeDocument/2006/relationships" id="258" r:id="Rd212291c92aa4bcd"/>
    <p:sldId xmlns:r="http://schemas.openxmlformats.org/officeDocument/2006/relationships" id="259" r:id="R477c562d149c47a7"/>
    <p:sldId xmlns:r="http://schemas.openxmlformats.org/officeDocument/2006/relationships" id="260" r:id="Rfcdd88cb3dc149a4"/>
    <p:sldId xmlns:r="http://schemas.openxmlformats.org/officeDocument/2006/relationships" id="261" r:id="Rbaca7a1b51714e8e"/>
    <p:sldId xmlns:r="http://schemas.openxmlformats.org/officeDocument/2006/relationships" id="262" r:id="R57b9cd27a5564ad6"/>
    <p:sldId xmlns:r="http://schemas.openxmlformats.org/officeDocument/2006/relationships" id="263" r:id="R6a4cf0d8bc40445a"/>
    <p:sldId xmlns:r="http://schemas.openxmlformats.org/officeDocument/2006/relationships" id="264" r:id="Rf0e8244715ce441a"/>
    <p:sldId xmlns:r="http://schemas.openxmlformats.org/officeDocument/2006/relationships" id="265" r:id="R01ae2490fe26498a"/>
    <p:sldId xmlns:r="http://schemas.openxmlformats.org/officeDocument/2006/relationships" id="266" r:id="R6c851682375c475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3af64173fb2473c" /><Relationship Type="http://schemas.openxmlformats.org/officeDocument/2006/relationships/slideMaster" Target="/ppt/slideMasters/slideMaster1.xml" Id="Re40d0c5b28ad4557" /><Relationship Type="http://schemas.openxmlformats.org/officeDocument/2006/relationships/notesMaster" Target="/ppt/notesMasters/notesMaster1.xml" Id="Rc3f82a6625c346fc" /><Relationship Type="http://schemas.openxmlformats.org/officeDocument/2006/relationships/presProps" Target="/ppt/presProps.xml" Id="Rb6b8378906b64584" /><Relationship Type="http://schemas.openxmlformats.org/officeDocument/2006/relationships/tableStyles" Target="/ppt/tableStyles.xml" Id="R4d79984515d64c3b" /><Relationship Type="http://schemas.openxmlformats.org/officeDocument/2006/relationships/slide" Target="/ppt/slides/slide1.xml" Id="R0884ab253cff40c3" /><Relationship Type="http://schemas.openxmlformats.org/officeDocument/2006/relationships/slide" Target="/ppt/slides/slide2.xml" Id="R96c61981d7d1444e" /><Relationship Type="http://schemas.openxmlformats.org/officeDocument/2006/relationships/slide" Target="/ppt/slides/slide3.xml" Id="Rd212291c92aa4bcd" /><Relationship Type="http://schemas.openxmlformats.org/officeDocument/2006/relationships/slide" Target="/ppt/slides/slide4.xml" Id="R477c562d149c47a7" /><Relationship Type="http://schemas.openxmlformats.org/officeDocument/2006/relationships/slide" Target="/ppt/slides/slide5.xml" Id="Rfcdd88cb3dc149a4" /><Relationship Type="http://schemas.openxmlformats.org/officeDocument/2006/relationships/slide" Target="/ppt/slides/slide6.xml" Id="Rbaca7a1b51714e8e" /><Relationship Type="http://schemas.openxmlformats.org/officeDocument/2006/relationships/slide" Target="/ppt/slides/slide7.xml" Id="R57b9cd27a5564ad6" /><Relationship Type="http://schemas.openxmlformats.org/officeDocument/2006/relationships/slide" Target="/ppt/slides/slide8.xml" Id="R6a4cf0d8bc40445a" /><Relationship Type="http://schemas.openxmlformats.org/officeDocument/2006/relationships/slide" Target="/ppt/slides/slide9.xml" Id="Rf0e8244715ce441a" /><Relationship Type="http://schemas.openxmlformats.org/officeDocument/2006/relationships/slide" Target="/ppt/slides/slide10.xml" Id="R01ae2490fe26498a" /><Relationship Type="http://schemas.openxmlformats.org/officeDocument/2006/relationships/slide" Target="/ppt/slides/slide11.xml" Id="R6c851682375c475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3c7e0e9222b406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2947f1f9dbb483f" /><Relationship Type="http://schemas.openxmlformats.org/officeDocument/2006/relationships/notesMaster" Target="/ppt/notesMasters/notesMaster1.xml" Id="Raa0b52174ac04ee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653edf3286a4caf" /><Relationship Type="http://schemas.openxmlformats.org/officeDocument/2006/relationships/notesMaster" Target="/ppt/notesMasters/notesMaster1.xml" Id="R56c049510d2c471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82d6f6eb46f4d14" /><Relationship Type="http://schemas.openxmlformats.org/officeDocument/2006/relationships/notesMaster" Target="/ppt/notesMasters/notesMaster1.xml" Id="R00ab92683533467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8cf29df6e8d4aa7" /><Relationship Type="http://schemas.openxmlformats.org/officeDocument/2006/relationships/notesMaster" Target="/ppt/notesMasters/notesMaster1.xml" Id="R9e0f3152d2224d1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aab0eb6cb504a51" /><Relationship Type="http://schemas.openxmlformats.org/officeDocument/2006/relationships/notesMaster" Target="/ppt/notesMasters/notesMaster1.xml" Id="R9501d067cfc0407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41f22d6b4fe4b20" /><Relationship Type="http://schemas.openxmlformats.org/officeDocument/2006/relationships/notesMaster" Target="/ppt/notesMasters/notesMaster1.xml" Id="R688ed160d9164f1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58fdaec99964eea" /><Relationship Type="http://schemas.openxmlformats.org/officeDocument/2006/relationships/notesMaster" Target="/ppt/notesMasters/notesMaster1.xml" Id="Re9187b775b7a42d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a3fb608acef4b75" /><Relationship Type="http://schemas.openxmlformats.org/officeDocument/2006/relationships/notesMaster" Target="/ppt/notesMasters/notesMaster1.xml" Id="R79e5d4d7cd754e3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da93ff6dc1e43c4" /><Relationship Type="http://schemas.openxmlformats.org/officeDocument/2006/relationships/notesMaster" Target="/ppt/notesMasters/notesMaster1.xml" Id="R30f6e9ce5051412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f4f0f58d5d54801" /><Relationship Type="http://schemas.openxmlformats.org/officeDocument/2006/relationships/notesMaster" Target="/ppt/notesMasters/notesMaster1.xml" Id="R68a68d7db0d746f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9d1598d6c3b4ec1" /><Relationship Type="http://schemas.openxmlformats.org/officeDocument/2006/relationships/notesMaster" Target="/ppt/notesMasters/notesMaster1.xml" Id="R40e74f74bc35472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4ff251e198483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86c6a8980e1459a" /><Relationship Type="http://schemas.openxmlformats.org/officeDocument/2006/relationships/slideLayout" Target="/ppt/slideLayouts/slideLayout1.xml" Id="R968207601c6e4b5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68207601c6e4b5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bb1df531424bb1" /><Relationship Type="http://schemas.openxmlformats.org/officeDocument/2006/relationships/image" Target="/ppt/media/image.png" Id="Rf0d9a1495b8b449c" /><Relationship Type="http://schemas.openxmlformats.org/officeDocument/2006/relationships/notesSlide" Target="/ppt/notesSlides/notesSlide1.xml" Id="R2df55a0acb024f7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31d1482b114045" /><Relationship Type="http://schemas.openxmlformats.org/officeDocument/2006/relationships/notesSlide" Target="/ppt/notesSlides/notesSlide2.xml" Id="Ra1fd49dc4dbd415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55d41b351b40e4" /><Relationship Type="http://schemas.openxmlformats.org/officeDocument/2006/relationships/notesSlide" Target="/ppt/notesSlides/notesSlide3.xml" Id="R833300c771624a2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88c2d6f87a49ae" /><Relationship Type="http://schemas.openxmlformats.org/officeDocument/2006/relationships/notesSlide" Target="/ppt/notesSlides/notesSlide4.xml" Id="R35238e39004f4cb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f2d6b0ddfc4a69" /><Relationship Type="http://schemas.openxmlformats.org/officeDocument/2006/relationships/notesSlide" Target="/ppt/notesSlides/notesSlide5.xml" Id="Rba54bbb5f420414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906d4ab10540b9" /><Relationship Type="http://schemas.openxmlformats.org/officeDocument/2006/relationships/notesSlide" Target="/ppt/notesSlides/notesSlide6.xml" Id="R00871c9faf56426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1c3869ee3b4842" /><Relationship Type="http://schemas.openxmlformats.org/officeDocument/2006/relationships/notesSlide" Target="/ppt/notesSlides/notesSlide7.xml" Id="R78945cbe379f4b7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f634ca7b06499f" /><Relationship Type="http://schemas.openxmlformats.org/officeDocument/2006/relationships/notesSlide" Target="/ppt/notesSlides/notesSlide8.xml" Id="R1f7cc3816a75476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6599262eaa4324" /><Relationship Type="http://schemas.openxmlformats.org/officeDocument/2006/relationships/notesSlide" Target="/ppt/notesSlides/notesSlide9.xml" Id="R8dc153696e14496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a03f1bc7964d1f" /><Relationship Type="http://schemas.openxmlformats.org/officeDocument/2006/relationships/notesSlide" Target="/ppt/notesSlides/notesSlide10.xml" Id="Rd3470d1b4a0546e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c5390e7d3c4cdc" /><Relationship Type="http://schemas.openxmlformats.org/officeDocument/2006/relationships/notesSlide" Target="/ppt/notesSlides/notesSlide11.xml" Id="R2c1456eafbc04f7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92CBC7-19C5-4E55-BE4F-F1250A968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1FB892-3F05-4EFE-9F97-556D9601B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37E3AF-80A5-464E-BE3F-B65445E0E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Cool Background Music For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DDF715-66B9-451E-9D4A-BF73A6828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travel brand opens with a soft ambient track before revealing its new island campaign.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74ADD0-CCC2-4119-9002-E8ACCE9EC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C10ABA-F00D-41F0-AA43-197138527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21CE14-0EAD-4EF1-8CB9-A2B3E8E73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14ED7B-6B4F-4F26-94BF-BDFF2B5E3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d9a1495b8b449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54981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81AB18-4A13-4A89-8B32-2FEDF44CB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1E8873-B54D-446C-9148-2EB640710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62BFF1-894D-45EF-8517-2F1D7D60B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964775-4424-44BC-90FF-2902EA983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7E141D-E857-4186-9785-E6C8EED1F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cool background music for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E719BA-87A9-4525-BD55-318CE82EE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5CA5BE-C57B-477C-A0BB-0E7EA344D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C989A8-DD07-459E-8478-5A89639C7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Opening Mood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AA1DFE-FCF2-4A4A-B1A1-A8C8E9668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the opening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7C9917-2A3D-4402-8458-AD0443C33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08B523-EB96-4D7C-8EC3-30A3A15A2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38F445-3129-4855-9C24-999D0A3B8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69CC6F-FC8F-4A47-9EC9-A6F430132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music to visuals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2B974C-85AF-4626-BB00-97D8399AD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534C35-F431-4099-9914-9033EAA78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43602D-8E0B-46AA-B44F-4C94CFD0E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Voice Balance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B13262-E646-4950-8009-81EFC1B78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Time key scene changes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E5968B-52C7-46F4-9392-BA4660586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2E76E6-1A38-4B96-AA50-C9BB916EF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8F011E-EA39-4E67-A306-502FC1C8D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Fade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532AEF-4A83-4A83-8CBB-624DB9773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Lower audio under speech</a:t>
            </a:r>
          </a:p>
        </p:txBody>
      </p:sp>
    </p:spTree>
    <p:extLst>
      <p:ext uri="{BB962C8B-B14F-4D97-AF65-F5344CB8AC3E}">
        <p14:creationId xmlns:p14="http://schemas.microsoft.com/office/powerpoint/2010/main" val="203474173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7F245E-DAF9-47BC-BAFE-D68102A73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57B696-B808-4B76-A031-AEFAE1A4D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B3F4CB-B46A-4592-B27E-1CA75A09D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A899FE-3661-4ABF-A34E-4B9B81B43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EC866C-7930-4777-9FAC-F7A5CD73C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Set the mood before the message lands.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FC0E9F-22E8-4A4B-9843-3FA4AA342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659C82-94DD-433F-AB4A-D2A230982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417171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56373E-398C-4281-8095-4C93BBA27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290B4B-D720-409C-AB53-3AC2FCCC5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CD4E97-E567-4716-9370-10F3264A2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E346FF-CD66-4AD2-850F-A9751F2A6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867AEB-C94E-43BF-99F8-C6BA6EC8A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cool background music for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4FF73A-769E-4358-AC21-161EE2FB4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0EDE7A-84A5-416A-BB01-9CE9A0ACD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B0AFEF-1E60-4EEE-8956-359F9BB9F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CB299F-D322-456B-974F-F14FA5BF8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cool background music for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73D26F-42E5-4B20-B4F6-3CC182C8A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3F5A86-ACCB-4E1F-8AE6-0B36EA178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567CA2-A95D-4767-B763-79F9F15D3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8817D2-EF09-4E1E-9276-156F08706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3CFA9C-C8D8-471E-A34C-A7323190D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Set the mood before the message lands.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0F377A-BCBC-4AFD-ACE4-69ED1506B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2F0695-0910-40EB-A7F1-0A548206F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6E123F-4F5A-451D-83D1-898DF7E99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14491C-B7B3-43FB-BE44-6767D930F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6DC35A-561F-4966-BE7F-13E853140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Marketing: End on a clean fade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DE0879-68D8-4A1E-80E9-748A07E3A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36181280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4D2DA8D-06B2-4306-B7CD-B71E25C28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687409-964E-476E-B35F-237A1FD99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4A327B-620D-4DFB-BB85-5E0AF74FC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A847DD-420C-47F1-B571-02A9611C6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202CC8-1CED-4B02-84FD-CB042A3E1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D075BC-1D57-47C1-BF39-F8B9373AA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879467-C629-46D8-B22D-F1DAD7BB5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13C207-C0CC-47F8-8D2C-6F4B5F0EB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EF33C2-E302-468E-9CB9-EA7122FD0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the opening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1F82B1-095E-40B9-BD38-434D8E70C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C20A8D-A452-45B8-925E-8FA169562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5DC4BB-8BEE-4F13-9E56-0FD552956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DB1F61-82E9-4396-ACFF-B2D068D8B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music to visuals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625FFF-BE02-452B-9059-B86A8C82C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E95263-3417-4319-B679-02E12BAFD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6B4805-548F-4D01-9CF5-FAE937E81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EFA62B-8EB1-43F3-B644-45AE47015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Time key scene changes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8BE21B-60C4-45AD-836C-F5E79408A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089B21-95B3-4CA6-88DF-4F180D2A7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3D292F-27C4-4EAF-99D5-24886CF6C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8D03CC-E40D-4BEF-9C1F-222DCAB3B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Lower audio under speech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987AE18-DD08-4229-B08A-9622C6272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B14AA04-EDBC-4EBA-8373-3796DA02B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BDC944A-F032-43FF-B8C7-073E9E946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8CFFDB9-429A-4276-ADBE-70FAA471D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on a clean fade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3848933-31BB-482F-920E-3A265A3A7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5134618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EC92131-C68C-464F-9C92-B7560A49D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243800-94CB-4A72-8363-B84F7BFFC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A00E9D-3B3A-456D-95FC-09291BDE4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E5E3A6-94A9-439F-8BF1-469ACA71A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6AA222-393F-4AC2-8524-A9A404D66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cool background music for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1969E2-6237-4896-8741-3909EEC62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A06789-177E-44CC-8217-BB9E01F1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CC6CBF-E0A5-4F41-8B63-D608434B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874649-DC39-4C59-9467-4506AAAA8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Slides feel flat without an opening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B0D27F-B146-4BAA-B368-0C5A8A058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8D0F37-BBEC-433C-8B09-8C9431B81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Speech and music compete for attention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63E4C3-AAD3-415A-886C-BFF90335D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A4D962-7277-4D30-B71F-5A7F84405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 changes feel abrupt and unfinished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CA3872-E719-4253-8866-93E5070C5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947B0F-DF73-4102-8FAA-653BCE564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25743C-8CE7-4B69-99D4-795078AEE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37523D-4C34-4B07-A80D-8980719C8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7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starts with a clear mood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810080-5796-4B58-9474-0E26369C3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8CD616-AFCF-4A0F-B645-6D1677AE2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Voiceover stays easy to follow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77D58A-4AAC-472A-8D2A-943EA4C3E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031989-AFFE-458C-AA24-E76F7A8E1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Transitions feel smoother and more intentional</a:t>
            </a:r>
          </a:p>
        </p:txBody>
      </p:sp>
    </p:spTree>
    <p:extLst>
      <p:ext uri="{BB962C8B-B14F-4D97-AF65-F5344CB8AC3E}">
        <p14:creationId xmlns:p14="http://schemas.microsoft.com/office/powerpoint/2010/main" val="158523178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3F89F59-1610-48C5-9F04-429E06212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B5C698-5236-4759-887C-CB0C753B0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DC0273-B158-4B42-B5DC-A7D77B7F0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5514BF-59D9-4643-A59A-013D90E73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2843CF-A6BC-4D90-924E-E44952CF2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AFC036-84E8-4ABD-8E02-9E0633FB5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A305D9-D4DC-44BA-94CA-FC88E9DFF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E981E6-4121-42A5-898D-22EAB7A95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00EAA2-0BBB-44BB-ADF0-BA80E2F10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MARKETER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CDA06C-DB4C-431C-89FA-9A3F4CD1A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polished intro that feels modern and keeps attention on the campaign.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3A09D9-C9E0-454C-BE5C-225F3DA3B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C97264-22FC-490C-B832-27470406B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1AB97D-5412-4EF0-A614-57430E39D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822CB4-409B-41D2-9D9A-C545956CB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PRODUCER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AE66DE-CF8F-4310-8059-06F15C7B0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way to pair music with cuts, titles, and voiceover.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BB4D91-FCC0-4216-99C0-732E4132E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14D322-BB3F-490D-BDC4-136350C6D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5BA815-0E49-439E-95DA-69FB3C189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4AE0E3-407B-4307-8535-3BF06ACD9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SALES PRESENTER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74577E-9950-4EEA-A77E-BA0648878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calm backing track to make product slides feel more engaging.</a:t>
            </a:r>
          </a:p>
        </p:txBody>
      </p:sp>
    </p:spTree>
    <p:extLst>
      <p:ext uri="{BB962C8B-B14F-4D97-AF65-F5344CB8AC3E}">
        <p14:creationId xmlns:p14="http://schemas.microsoft.com/office/powerpoint/2010/main" val="33730513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C491842-7FFB-4662-97F3-893D44479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ED85F2-D199-4BBF-A79C-BEDCEA56A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2732A3-5914-4392-B16C-EAFA12EFF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8AA801-CBB4-4958-BC12-CC030F893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234E1C-2CA7-478D-A67D-26D4D8478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49C288-D3C7-4EB8-8B21-7A65813A0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E4EF11-A4BC-4723-A55D-80067A49A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428FA5-1BA1-4B03-B7DB-F301D03C3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611887-3A26-4D09-9018-A00959101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590575-0284-4FE7-81E5-8602F5371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A68CA9-04F9-4154-A6C9-6951E8903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the opening tone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62903F-5E12-4D4C-959A-9072F1223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96BF4E-060B-4A70-8CA5-9258C6E58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1EB756-DBEA-4896-9A59-3FAD500C4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6BF255-1FC4-4D56-A995-C8E931857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69745B-42F7-4B84-8531-887AB0D84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E66DB6-A71E-49CA-8EB8-91DD98116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music to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F8C1BC-EED5-459B-A9BF-E778D8C69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F7B8CD-C400-495D-B945-8B0CC7ADB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60E1E9-08F9-481A-BC17-8E7F4FD4D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062DB6-6C7A-40AF-82F4-E3B04C490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BCE9E4C-DBBD-47B7-8506-21DF19AEE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E597969-269F-4612-8AE9-DD2ACA2CA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379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Time key scene changes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144C186-6301-4094-8E15-CEB13929F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3532197-8151-4FA6-828F-6D3E73040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3C72B76-49F9-4D1B-A376-82A11D16F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5C0FC36-971F-4B06-8C67-4C7653003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8CE9958-03C3-44E4-9C34-FF8FB9226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A210CEB-6F21-4FDC-8854-3E76BACA7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Lower audio under speech</a:t>
            </a:r>
          </a:p>
        </p:txBody>
      </p:sp>
    </p:spTree>
    <p:extLst>
      <p:ext uri="{BB962C8B-B14F-4D97-AF65-F5344CB8AC3E}">
        <p14:creationId xmlns:p14="http://schemas.microsoft.com/office/powerpoint/2010/main" val="52632695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46BE90-654F-4D3F-A1BB-E1263990D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C125DB-3E2C-43D5-9B24-86C302EB0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63C325-424A-4B14-967C-04B01B2DE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D05785-7D90-4964-BCEF-5072F123E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8C7772-4039-4918-AB68-6319CAE6B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463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cool background music for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62A33C-17FA-4A09-B9A0-71CF0AD7F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46BDE9-4B17-4C07-BCC4-20B2B7760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B2BE62-92C8-45BA-B4AC-A675888F3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09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campaign deck use music to feel polished without distracting from the message?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6DDCD5-BA2B-44B7-8C54-2FD530E19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5C655F-6F02-47D2-8C4E-AE37FAF3B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90B678-921B-4FD4-A4E8-3C7F29743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B47827-066B-4491-B1AA-A30535EC3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Match music to visuals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DE7B6C-634A-4CB3-AC2A-5CD9098CB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671680-F771-4E94-912E-E39C05A58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9CAF8B-2B67-4A17-B1AA-31C51CE46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Time key scene changes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3B51A8-8525-4766-88A1-DDB76139A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994847-7D73-4155-8E65-443BCA3A8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CC0ECF-1B3D-4020-9FF0-146BB431E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on a clean fade</a:t>
            </a:r>
          </a:p>
        </p:txBody>
      </p:sp>
    </p:spTree>
    <p:extLst>
      <p:ext uri="{BB962C8B-B14F-4D97-AF65-F5344CB8AC3E}">
        <p14:creationId xmlns:p14="http://schemas.microsoft.com/office/powerpoint/2010/main" val="209519383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1A3C95E-64F1-4B36-93A4-D85EF8FC3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76C8D1-C152-4995-AF5E-2618A6BA1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602D0B-187E-4FD6-9EF6-D81D107F6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67F75D-3440-4661-8D45-12CC530B7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D07843-9C8D-4769-B7A1-9BDC7960B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cool background music for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BB273C-A463-47B1-A0A1-223A9D9D1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27560F-5000-41DF-8683-D49586C1F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641517-C62B-45A8-951E-EEBABA72E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78E4DE-7431-4039-8D8C-CEF4BB895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the opening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E015A0-6197-4CBA-994F-28A53B1F4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D9D009-ECF2-4A07-B05C-68B2E2768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FB4052-AF33-44CC-9A84-F2118268E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877C3A-689B-411B-AE24-6FB12E63E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15FDB9-8234-4224-84AE-4F0FDAF7C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music to visuals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1CACD2-9524-4080-9F02-EAA3943F6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02808E-F4D2-4071-A0BF-596A075EA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B881F0-A709-42FC-9D4C-87BA7774C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B084E4-7928-4405-9710-2AB2D3440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E85BF3-45AA-4BBC-9A83-138A6EBF4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Time key scene changes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69EFD6-989F-4B3F-B8B4-3F0E717DC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579E2D-4B4A-40B7-AAFE-92A580D67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A2A94C-F986-4AFF-9980-C5FAB2E25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0B4F835-A636-4520-863D-1A922A526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8DFF5EB-C585-458D-AD04-C963B3538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on a clean fade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D758348-2060-438E-AF68-1448F61F9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3048669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9593B6-87F8-41B4-82A3-C2F61252F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2C6330-3AB3-469D-A4FB-4411F3DDB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6745FE-845A-4B72-91E6-A28BD8D41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Let the soundtrack guide the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49857E-4B36-42DF-9009-E149C9D4C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9A6549-6C78-422D-8872-DAAC9316A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E8576C-C045-4878-9F9E-E486D8717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CDB6E6-D7AD-4269-95AA-FEE67435E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83029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2026-10-01T23:20:48.1730000Z</dcterms:created>
  <dcterms:modified xsi:type="dcterms:W3CDTF">2026-10-01T23:20:48.1730000Z</dcterms:modified>
</coreProperties>
</file>