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f2b2d98412428d" /><Relationship Type="http://schemas.openxmlformats.org/officeDocument/2006/relationships/extended-properties" Target="/docProps/app.xml" Id="Rc6d64403bb2446ab" /><Relationship Type="http://schemas.openxmlformats.org/officeDocument/2006/relationships/officeDocument" Target="/ppt/presentation.xml" Id="Rf7ba8b6ead8c461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3852ef46724758"/>
  </p:sldMasterIdLst>
  <p:notesMasterIdLst>
    <p:notesMasterId xmlns:r="http://schemas.openxmlformats.org/officeDocument/2006/relationships" r:id="R189364ddc5db47a3"/>
  </p:notesMasterIdLst>
  <p:sldIdLst>
    <p:sldId xmlns:r="http://schemas.openxmlformats.org/officeDocument/2006/relationships" id="256" r:id="R8e7e61cbf2dc4d69"/>
    <p:sldId xmlns:r="http://schemas.openxmlformats.org/officeDocument/2006/relationships" id="257" r:id="Rd68f9fff430344ef"/>
    <p:sldId xmlns:r="http://schemas.openxmlformats.org/officeDocument/2006/relationships" id="258" r:id="R53051a2e263d43fd"/>
    <p:sldId xmlns:r="http://schemas.openxmlformats.org/officeDocument/2006/relationships" id="259" r:id="R52667663151a4a9d"/>
    <p:sldId xmlns:r="http://schemas.openxmlformats.org/officeDocument/2006/relationships" id="260" r:id="R52e253f7b8eb4588"/>
    <p:sldId xmlns:r="http://schemas.openxmlformats.org/officeDocument/2006/relationships" id="261" r:id="R996ab89eae004402"/>
    <p:sldId xmlns:r="http://schemas.openxmlformats.org/officeDocument/2006/relationships" id="262" r:id="R4b626874cb934d17"/>
    <p:sldId xmlns:r="http://schemas.openxmlformats.org/officeDocument/2006/relationships" id="263" r:id="Rc064e7f20ea64b52"/>
    <p:sldId xmlns:r="http://schemas.openxmlformats.org/officeDocument/2006/relationships" id="264" r:id="R550700c6669f4ff4"/>
    <p:sldId xmlns:r="http://schemas.openxmlformats.org/officeDocument/2006/relationships" id="265" r:id="R015f3033afe64acf"/>
    <p:sldId xmlns:r="http://schemas.openxmlformats.org/officeDocument/2006/relationships" id="266" r:id="R050eb94939514a4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659b1306964483" /><Relationship Type="http://schemas.openxmlformats.org/officeDocument/2006/relationships/slideMaster" Target="/ppt/slideMasters/slideMaster1.xml" Id="Rac3852ef46724758" /><Relationship Type="http://schemas.openxmlformats.org/officeDocument/2006/relationships/notesMaster" Target="/ppt/notesMasters/notesMaster1.xml" Id="R189364ddc5db47a3" /><Relationship Type="http://schemas.openxmlformats.org/officeDocument/2006/relationships/presProps" Target="/ppt/presProps.xml" Id="R5244acb1e6ab40d7" /><Relationship Type="http://schemas.openxmlformats.org/officeDocument/2006/relationships/tableStyles" Target="/ppt/tableStyles.xml" Id="R6b494a9a921040be" /><Relationship Type="http://schemas.openxmlformats.org/officeDocument/2006/relationships/slide" Target="/ppt/slides/slide1.xml" Id="R8e7e61cbf2dc4d69" /><Relationship Type="http://schemas.openxmlformats.org/officeDocument/2006/relationships/slide" Target="/ppt/slides/slide2.xml" Id="Rd68f9fff430344ef" /><Relationship Type="http://schemas.openxmlformats.org/officeDocument/2006/relationships/slide" Target="/ppt/slides/slide3.xml" Id="R53051a2e263d43fd" /><Relationship Type="http://schemas.openxmlformats.org/officeDocument/2006/relationships/slide" Target="/ppt/slides/slide4.xml" Id="R52667663151a4a9d" /><Relationship Type="http://schemas.openxmlformats.org/officeDocument/2006/relationships/slide" Target="/ppt/slides/slide5.xml" Id="R52e253f7b8eb4588" /><Relationship Type="http://schemas.openxmlformats.org/officeDocument/2006/relationships/slide" Target="/ppt/slides/slide6.xml" Id="R996ab89eae004402" /><Relationship Type="http://schemas.openxmlformats.org/officeDocument/2006/relationships/slide" Target="/ppt/slides/slide7.xml" Id="R4b626874cb934d17" /><Relationship Type="http://schemas.openxmlformats.org/officeDocument/2006/relationships/slide" Target="/ppt/slides/slide8.xml" Id="Rc064e7f20ea64b52" /><Relationship Type="http://schemas.openxmlformats.org/officeDocument/2006/relationships/slide" Target="/ppt/slides/slide9.xml" Id="R550700c6669f4ff4" /><Relationship Type="http://schemas.openxmlformats.org/officeDocument/2006/relationships/slide" Target="/ppt/slides/slide10.xml" Id="R015f3033afe64acf" /><Relationship Type="http://schemas.openxmlformats.org/officeDocument/2006/relationships/slide" Target="/ppt/slides/slide11.xml" Id="R050eb94939514a4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91634f0927742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b9d603809546d3" /><Relationship Type="http://schemas.openxmlformats.org/officeDocument/2006/relationships/notesMaster" Target="/ppt/notesMasters/notesMaster1.xml" Id="R17779a934d7a472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cd4a983d85444a" /><Relationship Type="http://schemas.openxmlformats.org/officeDocument/2006/relationships/notesMaster" Target="/ppt/notesMasters/notesMaster1.xml" Id="R306a6b2e92f5436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3e5b94505f45cb" /><Relationship Type="http://schemas.openxmlformats.org/officeDocument/2006/relationships/notesMaster" Target="/ppt/notesMasters/notesMaster1.xml" Id="R86fc95c3e9d74a7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f9974c9adf4493" /><Relationship Type="http://schemas.openxmlformats.org/officeDocument/2006/relationships/notesMaster" Target="/ppt/notesMasters/notesMaster1.xml" Id="Ra81658c2c3f14bb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5ecbcc2ac9474c" /><Relationship Type="http://schemas.openxmlformats.org/officeDocument/2006/relationships/notesMaster" Target="/ppt/notesMasters/notesMaster1.xml" Id="R132edf547cb944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aff69d4faa4913" /><Relationship Type="http://schemas.openxmlformats.org/officeDocument/2006/relationships/notesMaster" Target="/ppt/notesMasters/notesMaster1.xml" Id="R10713046d0934ef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5dfebe189c4d87" /><Relationship Type="http://schemas.openxmlformats.org/officeDocument/2006/relationships/notesMaster" Target="/ppt/notesMasters/notesMaster1.xml" Id="R6ca414b2b73b4c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ee617b224664980" /><Relationship Type="http://schemas.openxmlformats.org/officeDocument/2006/relationships/notesMaster" Target="/ppt/notesMasters/notesMaster1.xml" Id="Rdb46cfc6377743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23d2b6fe98e4baf" /><Relationship Type="http://schemas.openxmlformats.org/officeDocument/2006/relationships/notesMaster" Target="/ppt/notesMasters/notesMaster1.xml" Id="R0f7cafa7e049485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901e7622f74b32" /><Relationship Type="http://schemas.openxmlformats.org/officeDocument/2006/relationships/notesMaster" Target="/ppt/notesMasters/notesMaster1.xml" Id="Rc8300e11bb6549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7c157840084221" /><Relationship Type="http://schemas.openxmlformats.org/officeDocument/2006/relationships/notesMaster" Target="/ppt/notesMasters/notesMaster1.xml" Id="Rb094795993a1470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73495da5764d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33d6aa295784c65" /><Relationship Type="http://schemas.openxmlformats.org/officeDocument/2006/relationships/slideLayout" Target="/ppt/slideLayouts/slideLayout1.xml" Id="R8e6fc3d5938e4a9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6fc3d5938e4a9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736fa92d6142a2" /><Relationship Type="http://schemas.openxmlformats.org/officeDocument/2006/relationships/image" Target="/ppt/media/image.png" Id="R69cb3bb4ab984e99" /><Relationship Type="http://schemas.openxmlformats.org/officeDocument/2006/relationships/notesSlide" Target="/ppt/notesSlides/notesSlide1.xml" Id="R38ea3d20ecfe411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492c3f4d84701" /><Relationship Type="http://schemas.openxmlformats.org/officeDocument/2006/relationships/notesSlide" Target="/ppt/notesSlides/notesSlide2.xml" Id="R1edf6ece048d439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835818ce7a4601" /><Relationship Type="http://schemas.openxmlformats.org/officeDocument/2006/relationships/notesSlide" Target="/ppt/notesSlides/notesSlide3.xml" Id="R8972383ea16542c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0a7720a7194d67" /><Relationship Type="http://schemas.openxmlformats.org/officeDocument/2006/relationships/notesSlide" Target="/ppt/notesSlides/notesSlide4.xml" Id="Re4621ef215664e9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3ec1b33bb5445b" /><Relationship Type="http://schemas.openxmlformats.org/officeDocument/2006/relationships/notesSlide" Target="/ppt/notesSlides/notesSlide5.xml" Id="Rd17879fc5d724b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c86711a5b943da" /><Relationship Type="http://schemas.openxmlformats.org/officeDocument/2006/relationships/notesSlide" Target="/ppt/notesSlides/notesSlide6.xml" Id="Re1ca72ddab114ab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0a9567cb804f94" /><Relationship Type="http://schemas.openxmlformats.org/officeDocument/2006/relationships/notesSlide" Target="/ppt/notesSlides/notesSlide7.xml" Id="Re4f83db9bbcf429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7d4ded07944e3b" /><Relationship Type="http://schemas.openxmlformats.org/officeDocument/2006/relationships/notesSlide" Target="/ppt/notesSlides/notesSlide8.xml" Id="R7113dd1d8af240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123209881c4e49" /><Relationship Type="http://schemas.openxmlformats.org/officeDocument/2006/relationships/notesSlide" Target="/ppt/notesSlides/notesSlide9.xml" Id="R0e0cfda2cad14e1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f55b0912e048c9" /><Relationship Type="http://schemas.openxmlformats.org/officeDocument/2006/relationships/notesSlide" Target="/ppt/notesSlides/notesSlide10.xml" Id="R086b051fc63142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61077434554d65" /><Relationship Type="http://schemas.openxmlformats.org/officeDocument/2006/relationships/notesSlide" Target="/ppt/notesSlides/notesSlide11.xml" Id="Rc639793b621d45f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5E8A13-6088-4853-8399-7C57E2167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C26784-0C54-4766-9212-7FC948B7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78794-E620-4B26-86C7-248E54020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Corporate Presentation Background Music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3058D9-FC00-4267-A0A1-5F54BDBAD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finance team uses calm ambient tracks to keep a quarterly update polished and focused.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1C7974-2D99-4917-A740-56FECA5E0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53699F-14A0-43E5-A3BE-57F0E4E4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A94D0A-F799-4A33-9271-3E105604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FA9279-1CC8-4A6E-BD58-4F7FFCF5E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cb3bb4ab984e9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68693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53B15E-5E14-4B8D-88A3-AD854725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C0DFD-1479-4592-8682-2A089F97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930D66-AB89-4717-8596-AD10E281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C8AC99-223C-473D-933E-E67074B9E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C6880A-5A68-42FE-95B9-23A3A185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corporate presentation background music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09C302-2E33-44EA-967E-895EA6D0A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4950ED-A83B-4975-B0A2-4875152BD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DDE90F-3B42-4AA5-ACDE-C866644E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FE791C-BE23-40E0-B504-9C43EE5C7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calm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3897970-9E6B-4D87-B618-91548A17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6F07AC-71EB-4DBD-ACCA-7D128A7F6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D6F391-F6A0-4BCE-B198-07C9CB828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 Update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F1B494-3452-4D7C-997B-9C1202044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1DC87C-E71B-4239-A360-48B49A253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1F1AD0-C9FD-48E1-AD6D-90539089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C982AC-0A46-46C1-B7DD-DD103F90C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Highlights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30D0B2-DB52-4D63-94A6-EFC6453C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volume levels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12F497-EE87-4E3B-8DFC-781ED02E9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CFEB16-1DE0-46CB-8AF4-0125C4315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63C151-DCBF-46F6-AF37-FEFF6DA37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Closing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CBDE09-75D9-4AF5-A5D4-3FF1708C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Time key transitions</a:t>
            </a:r>
          </a:p>
        </p:txBody>
      </p:sp>
    </p:spTree>
    <p:extLst>
      <p:ext uri="{BB962C8B-B14F-4D97-AF65-F5344CB8AC3E}">
        <p14:creationId xmlns:p14="http://schemas.microsoft.com/office/powerpoint/2010/main" val="17994390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91ADE0-0EBC-49E6-ACD7-465BCA74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28C481-48A2-4198-BE13-7D7251149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2C309F-125B-44BB-AE08-4B5E07A1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F41165-63D9-4A04-AFAB-4642B426D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232492-B5F6-439A-A4C0-E40F1915C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sets a steady tone for a clear business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E6A16A-C413-4154-826F-D8A96BBB1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302255-A89F-429A-94C0-0B7C60F99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178183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CD5669-96CB-4105-875F-58FF1B51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A28C83-9EE6-4187-AC58-D932BD330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FAD825-A978-461D-92C7-B23191ACF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89F81-8199-4B2A-B9C8-A9B20A4B0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05F54E-BCDB-4AC5-9B5E-DD2C2C4C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corporate presentation background music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3178F-CAD8-4B85-839B-6FA65174C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D5C9D9-308C-4661-8716-896EECD3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17EEF1-FA1F-4458-9AF7-8CDFB9C51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506941-2581-4F3B-AEC0-E8150DCF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corporate presentation background music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65C6EE-07FE-4201-ABFE-81E194885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D88FE6-5F73-43C5-BCCD-C3077D5D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4ED3FF-1878-4287-B57B-E70E9F9B0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E93678-3AD2-4476-9D67-958E645E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7D10E5-763F-40A1-81F4-84578E4C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sets a steady tone for a clear busi…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1C5B0B-526B-4BFC-A00A-537EE6975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CC108C-C39E-4563-8CD6-57DD240C1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073D5C-9E73-474D-B7E2-E0C8F5C6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ED320F-0512-411E-A0B6-FD89FD237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8A106F-DD4C-42ED-B3FC-E4C07BBD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Review for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EAC48D-60E2-4378-A6AE-C6CB0636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517323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1E7FB2-54B1-49AD-9244-27C6451B3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CBF6FD-9F3C-4FA6-9050-B30989AA1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381221-2602-4486-BD72-32DB869E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40BCCA-3DFE-455E-9FD9-82AF8F25A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440FF-0353-4534-B775-E316D4AA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A384B1-DA1A-45D8-8FCD-3FD242CD1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D9E055-4878-457C-ACF3-3182B983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E7B962-9291-42D3-943F-DF18F4287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EB9D79-4F77-45BE-83E6-6EFBFB224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calm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C49A7-BC68-4183-B178-BEFFA7903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F3C851-44B0-4D6B-A27B-01BEEA743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BC29DA-BA5A-465D-85CE-8B4B108F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BC0623-C891-4CC2-A40C-272EF075A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50E5449-25CA-4D42-9A3A-A19137F4D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E979C-1214-4D6B-8245-25C8D9678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A8B8D0-AB1F-4674-B2F2-DD8DDC4EC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D07439-4C82-4CCA-BC26-44F8C560E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volume levels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68B93D-6751-4DFB-A45E-93B2DC2C3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EE0F67-A36A-4CB0-8FA2-D7392A18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F3001A-2DD6-4BCF-88A9-8BB47D07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A8E69E-4013-4F96-9881-4B36F62C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Time key transitions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A569FC-C14C-479B-B522-1DFF5B24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61166E-6429-42CB-A1D4-A90C6C1E4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896AAF-B448-458D-A28C-F2BCCF20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5C2A18-F82B-495F-8A45-BAC15ED8D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6527FC-B944-437B-9C10-278D4046F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424387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EAA37A5-C31B-4690-80A9-93171D086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8FCFAE-F6BE-421A-8A27-D8BE6A667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CD4F51-A3F0-43F1-8885-097BA7C01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9AC791-DB07-42B3-A7C8-E3AF2AEFF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3B016D-98C5-4B4D-B06A-987DC0DCA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corporate presentation background music: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2BD556-1445-4EB2-A9CF-80BF216E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42A467-48CB-4F57-B1E0-6B09B140A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3E039E-E217-4636-8C53-4F4A94B32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B0ED45-1AFE-48CB-AF2E-FD73B325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and silent.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26FDC0-5B65-44D9-8394-12C512AA3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81EF48-8ED6-4006-B74A-1F69EEDF1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Transitions seem abrupt and uneven.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80E3B2-9F8C-49A0-8E8D-D5AEED6C7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A2C4F1-9B45-461F-930F-DB4454AD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lacks a unified tone.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5BFD09-8C9F-483C-A482-5F9C84A2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206C19-E997-4123-8F5E-489578733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A9D4DE-6340-4202-81C8-32FDF8437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C424C4-FE03-4A5F-916D-D98997C19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feels smooth and composed.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3EF34D-84E4-4D97-851B-2AB74A3B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1322D1-64A1-4519-B03C-72EBAC3B2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flows into the next.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CF84F1-1D21-4DEE-AA15-869EB9D45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EBE68B-2C8C-41B2-87FE-887FBD92B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sounds more intentional.</a:t>
            </a:r>
          </a:p>
        </p:txBody>
      </p:sp>
    </p:spTree>
    <p:extLst>
      <p:ext uri="{BB962C8B-B14F-4D97-AF65-F5344CB8AC3E}">
        <p14:creationId xmlns:p14="http://schemas.microsoft.com/office/powerpoint/2010/main" val="143710553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09C68A-BC42-40DD-9A4A-CB54DB94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47A09-16A5-4606-8D38-08B40F32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8EB21-64BC-420E-96D9-80C50126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FDA16-11BC-4C0A-B00A-B95C06D52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0997AE-960B-46CD-BAFD-C916A5A93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0D6BE9-0094-4E03-BFBD-6950DD25F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B37B81-4147-490D-BC80-5FB100F17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A66049-E7CB-4D75-9371-84303FED1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2F90F-3AF3-4402-B506-926158C94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976C82-4F8C-4604-8202-23A28BF8D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backdrop that supports speaking without distracting from the message.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22E97A-57DA-48D9-9011-154F76820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372413-EADE-495D-9E8E-01A6F23F9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8A2644E-5D7A-4714-90B5-4F8CAD55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906674-7620-4BCF-B82B-8995CBB8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9F5017-5021-4570-89CF-A1D4DC68D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tone that fits a corporate story and keeps the deck cohesive.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D1A8AE-AA69-4A48-A954-6E8AE2A5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CC553C-B781-45E4-9483-357065A24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BC2F41-16F4-4B5D-8BCE-B77BCB3BE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8B2D4F-E787-411C-8E7B-3E46021C8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CLIENT PRESENTERS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1B926C-1016-4ED1-9F95-1B546CBA2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professional feel that helps the presentation sound prepared and confident.</a:t>
            </a:r>
          </a:p>
        </p:txBody>
      </p:sp>
    </p:spTree>
    <p:extLst>
      <p:ext uri="{BB962C8B-B14F-4D97-AF65-F5344CB8AC3E}">
        <p14:creationId xmlns:p14="http://schemas.microsoft.com/office/powerpoint/2010/main" val="195269063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4165C16-293D-44CE-93E1-44FC06048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4855FD-3818-45AB-B3A9-FA600DA9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23A54-4943-43F7-8CF5-4D9056B6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CC778-CDBF-4DD3-9846-6A717257C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B1AD2-346C-4A51-B6D6-8FBDD201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5BF13D-BC75-41B8-AC88-3FBB3BD66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4E78C-9B64-47A2-86A2-F4239CFB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F5BDDD-E8DB-42AA-8137-6BE7E64BE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BDEAF6-E93E-4A8F-AE0F-3A06D67F1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259CCD8-7D4D-438D-94DB-A3FC6F113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3FEFF-5A26-4CDA-B9ED-8CE40C298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calm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B59B40-BAD5-469C-84E1-AEECA1ABD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C972E6-2EE8-4E1E-9514-8BE04C39A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985720-583A-400B-AE9D-49FEF1DD5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77DDB0-1A5B-4124-BD42-2177EC57B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C06F11-7715-420A-9778-406D070A2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097C2F-F79D-4C8E-9BAD-CE9F1AD3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45F530-3C0A-4AFD-974E-2A3B21776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B4C396-E376-4E81-9C34-DE3BFBF68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17D9FF-B36B-457A-9E1D-D9D98213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20C626-0D8B-42EA-A1B1-31CEF070A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CB0E62-B039-45CD-9984-160B3B9B1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94C2E66-82F5-4120-8897-3429784D7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volume levels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ED89CA-D9C8-4F22-AD7A-4E8AFF846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CBD9119-788F-4F09-935D-2C4519E95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6A8C08-7FDA-4EF9-8522-0DC9F83A5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2F7DEEE-5F8C-47C4-9E2C-2899B45C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7AE6552-7124-49D0-89A4-BC85F8D82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09C3ED-A625-4C08-A98F-44EF9D0B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Time key transitions</a:t>
            </a:r>
          </a:p>
        </p:txBody>
      </p:sp>
    </p:spTree>
    <p:extLst>
      <p:ext uri="{BB962C8B-B14F-4D97-AF65-F5344CB8AC3E}">
        <p14:creationId xmlns:p14="http://schemas.microsoft.com/office/powerpoint/2010/main" val="66534273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6114A7-D173-45EC-A6D7-9F150B1B5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CFE30-48ED-42C9-BEFC-6CCBEAD5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53DF58-0441-41CA-B290-1DA4BE7FE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6AA34-F188-4BA2-ADA5-F14A47A7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6728DA-BAD7-4A1C-92EC-BDDF20B9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4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corporate presentation background music: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AB2726-C67D-43A2-8DAA-BC244CEA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9BBC51-7BFD-4C9E-A1C1-FA2C023A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FEA0A1-6CDD-4CFC-A7A8-7AF25149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53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quarterly review use background music to feel more polished and connected?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281B1F-01A9-45A3-B9D2-D8422F475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776560-55EE-46F7-9954-5B4A692F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4B5897-C618-4433-812D-3D839E0B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311DF6-A9C9-46F1-9E7F-7E3DAACAA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C58A5F-4D81-4A16-A716-68627D06A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5BBA39-D28C-427E-BBBC-11229D3C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C01610-A20B-4BCE-AF55-9ABE8D8F7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volume levels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EA689C-475C-4F36-BA23-3898834BC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E3A199-78CB-4FDE-8A3F-4CE8AFC5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77318A-6DF6-4EB3-96EB-AAC539C4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</p:spTree>
    <p:extLst>
      <p:ext uri="{BB962C8B-B14F-4D97-AF65-F5344CB8AC3E}">
        <p14:creationId xmlns:p14="http://schemas.microsoft.com/office/powerpoint/2010/main" val="4946318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78968B4-21D4-49DF-940D-6BE28282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C84DE2-DAA2-4243-825B-1611DEDC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328FEA-9257-4AB1-B46E-41AF132D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EC8450-C314-4FEC-B7C2-27528897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FB24CA-34FC-438A-AA2C-5B8538BC3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7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corporate presentation background music: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C52893-EB27-4978-BA49-D9900E87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3E7485-EA5C-4A12-9FFE-F8C245280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4E9D0E-4417-403C-9284-C34AE9A04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CA000D-C94C-4A63-BB9E-323B11F49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calm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D9966B-CE3F-4A0D-A565-14D65BF88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93AFEB-7D51-4314-8C94-767EB6512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7B150-5CEA-4B07-9C47-0944654B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924359-0987-4A6D-8108-C18B40F87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D06493-F4C7-489A-B534-40A7B1C8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music to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03C325-00A3-4E33-BC39-87D3F6D2A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B1C81-30DE-453D-B759-23D3E8EA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D747DF-DA67-4DC5-BE24-B2F9DF385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EAEDD-4B94-4B09-B2F5-31CAA579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F89DBD-8328-49B7-9015-E60AD95D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volume levels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DE31C7-F6A7-4F7E-9CF1-FEF0625F0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2267CD-5854-431C-B711-7A75C715E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ED5710-5E5F-4C46-9857-E0495D36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86AB82-B485-406B-B455-B56A6CC76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FADCDF-535C-4C3B-9BD2-09E5FF877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6FF84F-3AB4-4DD8-A473-DD98A1B93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666689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48CA15-6EB4-4BF4-B6C4-F8547904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585909-24B1-4D68-8ECE-23FAA4DC1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92F22-1441-40BE-ACC3-94AE7D213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tone, then let the story lead.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701757-6B1F-4C00-BE95-6FE6AD767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6B4F3-E672-42C9-B8A1-4C486153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6321EA-61B1-465A-BCA8-3C4471280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547BD3-0C31-44CF-8972-8659C3A2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842384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2026-10-01T23:51:19.8590000Z</dcterms:created>
  <dcterms:modified xsi:type="dcterms:W3CDTF">2026-10-01T23:51:19.8590000Z</dcterms:modified>
</coreProperties>
</file>