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4e893b4a57498d" /><Relationship Type="http://schemas.openxmlformats.org/officeDocument/2006/relationships/extended-properties" Target="/docProps/app.xml" Id="Rf3f35123b99b4acb" /><Relationship Type="http://schemas.openxmlformats.org/officeDocument/2006/relationships/officeDocument" Target="/ppt/presentation.xml" Id="Rdde8bfdd14f540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95896656664573"/>
  </p:sldMasterIdLst>
  <p:notesMasterIdLst>
    <p:notesMasterId xmlns:r="http://schemas.openxmlformats.org/officeDocument/2006/relationships" r:id="R53fe99349ff44897"/>
  </p:notesMasterIdLst>
  <p:sldIdLst>
    <p:sldId xmlns:r="http://schemas.openxmlformats.org/officeDocument/2006/relationships" id="256" r:id="R5379baca5e814058"/>
    <p:sldId xmlns:r="http://schemas.openxmlformats.org/officeDocument/2006/relationships" id="257" r:id="R1d83faa8288e44c5"/>
    <p:sldId xmlns:r="http://schemas.openxmlformats.org/officeDocument/2006/relationships" id="258" r:id="Ra366c03b9d7e4473"/>
    <p:sldId xmlns:r="http://schemas.openxmlformats.org/officeDocument/2006/relationships" id="259" r:id="R4c832fbc7c8a4918"/>
    <p:sldId xmlns:r="http://schemas.openxmlformats.org/officeDocument/2006/relationships" id="260" r:id="R73cda181d2ef4a1e"/>
    <p:sldId xmlns:r="http://schemas.openxmlformats.org/officeDocument/2006/relationships" id="261" r:id="R6f8c85f8a5ae4dc0"/>
    <p:sldId xmlns:r="http://schemas.openxmlformats.org/officeDocument/2006/relationships" id="262" r:id="R2f93748159454397"/>
    <p:sldId xmlns:r="http://schemas.openxmlformats.org/officeDocument/2006/relationships" id="263" r:id="Rbfad66e8cfaa4924"/>
    <p:sldId xmlns:r="http://schemas.openxmlformats.org/officeDocument/2006/relationships" id="264" r:id="R83e7f4d2357848ec"/>
    <p:sldId xmlns:r="http://schemas.openxmlformats.org/officeDocument/2006/relationships" id="265" r:id="Rb38b8d3f6d2a4006"/>
    <p:sldId xmlns:r="http://schemas.openxmlformats.org/officeDocument/2006/relationships" id="266" r:id="Rb5731219ca5342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db054cacd04b36" /><Relationship Type="http://schemas.openxmlformats.org/officeDocument/2006/relationships/slideMaster" Target="/ppt/slideMasters/slideMaster1.xml" Id="R4895896656664573" /><Relationship Type="http://schemas.openxmlformats.org/officeDocument/2006/relationships/notesMaster" Target="/ppt/notesMasters/notesMaster1.xml" Id="R53fe99349ff44897" /><Relationship Type="http://schemas.openxmlformats.org/officeDocument/2006/relationships/presProps" Target="/ppt/presProps.xml" Id="R768f3df82e1f4444" /><Relationship Type="http://schemas.openxmlformats.org/officeDocument/2006/relationships/tableStyles" Target="/ppt/tableStyles.xml" Id="R20d68f4413a14a56" /><Relationship Type="http://schemas.openxmlformats.org/officeDocument/2006/relationships/slide" Target="/ppt/slides/slide1.xml" Id="R5379baca5e814058" /><Relationship Type="http://schemas.openxmlformats.org/officeDocument/2006/relationships/slide" Target="/ppt/slides/slide2.xml" Id="R1d83faa8288e44c5" /><Relationship Type="http://schemas.openxmlformats.org/officeDocument/2006/relationships/slide" Target="/ppt/slides/slide3.xml" Id="Ra366c03b9d7e4473" /><Relationship Type="http://schemas.openxmlformats.org/officeDocument/2006/relationships/slide" Target="/ppt/slides/slide4.xml" Id="R4c832fbc7c8a4918" /><Relationship Type="http://schemas.openxmlformats.org/officeDocument/2006/relationships/slide" Target="/ppt/slides/slide5.xml" Id="R73cda181d2ef4a1e" /><Relationship Type="http://schemas.openxmlformats.org/officeDocument/2006/relationships/slide" Target="/ppt/slides/slide6.xml" Id="R6f8c85f8a5ae4dc0" /><Relationship Type="http://schemas.openxmlformats.org/officeDocument/2006/relationships/slide" Target="/ppt/slides/slide7.xml" Id="R2f93748159454397" /><Relationship Type="http://schemas.openxmlformats.org/officeDocument/2006/relationships/slide" Target="/ppt/slides/slide8.xml" Id="Rbfad66e8cfaa4924" /><Relationship Type="http://schemas.openxmlformats.org/officeDocument/2006/relationships/slide" Target="/ppt/slides/slide9.xml" Id="R83e7f4d2357848ec" /><Relationship Type="http://schemas.openxmlformats.org/officeDocument/2006/relationships/slide" Target="/ppt/slides/slide10.xml" Id="Rb38b8d3f6d2a4006" /><Relationship Type="http://schemas.openxmlformats.org/officeDocument/2006/relationships/slide" Target="/ppt/slides/slide11.xml" Id="Rb5731219ca5342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707db3c24748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8ac3f67016449e" /><Relationship Type="http://schemas.openxmlformats.org/officeDocument/2006/relationships/notesMaster" Target="/ppt/notesMasters/notesMaster1.xml" Id="R88088b21efbc46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b1e33d3ecf49a0" /><Relationship Type="http://schemas.openxmlformats.org/officeDocument/2006/relationships/notesMaster" Target="/ppt/notesMasters/notesMaster1.xml" Id="R1d4dcb4f75a941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6b8df366a94f1e" /><Relationship Type="http://schemas.openxmlformats.org/officeDocument/2006/relationships/notesMaster" Target="/ppt/notesMasters/notesMaster1.xml" Id="R3787d6bfb22c48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a3acabc5ad47b7" /><Relationship Type="http://schemas.openxmlformats.org/officeDocument/2006/relationships/notesMaster" Target="/ppt/notesMasters/notesMaster1.xml" Id="Rb09e67f432b843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68ff65aa064342" /><Relationship Type="http://schemas.openxmlformats.org/officeDocument/2006/relationships/notesMaster" Target="/ppt/notesMasters/notesMaster1.xml" Id="R6e6f7d7fa10a4f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835b6dee944ff7" /><Relationship Type="http://schemas.openxmlformats.org/officeDocument/2006/relationships/notesMaster" Target="/ppt/notesMasters/notesMaster1.xml" Id="R0b19aa2a9fef46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197dfef84046b8" /><Relationship Type="http://schemas.openxmlformats.org/officeDocument/2006/relationships/notesMaster" Target="/ppt/notesMasters/notesMaster1.xml" Id="R7acc3934562c48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af7571d99a474a" /><Relationship Type="http://schemas.openxmlformats.org/officeDocument/2006/relationships/notesMaster" Target="/ppt/notesMasters/notesMaster1.xml" Id="R99ceb94f3ca84f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95593556f0468a" /><Relationship Type="http://schemas.openxmlformats.org/officeDocument/2006/relationships/notesMaster" Target="/ppt/notesMasters/notesMaster1.xml" Id="Rcf9fbee2559542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424a49f3464d0e" /><Relationship Type="http://schemas.openxmlformats.org/officeDocument/2006/relationships/notesMaster" Target="/ppt/notesMasters/notesMaster1.xml" Id="R30f21e5acc2645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dc8a09489842f9" /><Relationship Type="http://schemas.openxmlformats.org/officeDocument/2006/relationships/notesMaster" Target="/ppt/notesMasters/notesMaster1.xml" Id="Rd453c7a08e6545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2f464ff58e44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8a1c18cd44485d" /><Relationship Type="http://schemas.openxmlformats.org/officeDocument/2006/relationships/slideLayout" Target="/ppt/slideLayouts/slideLayout1.xml" Id="R6ab38601b6434c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b38601b6434c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1acfbe1c74f5e" /><Relationship Type="http://schemas.openxmlformats.org/officeDocument/2006/relationships/image" Target="/ppt/media/image.png" Id="Re9be8a90ca174865" /><Relationship Type="http://schemas.openxmlformats.org/officeDocument/2006/relationships/notesSlide" Target="/ppt/notesSlides/notesSlide1.xml" Id="Race163165ec14a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4811bd86a4ca1" /><Relationship Type="http://schemas.openxmlformats.org/officeDocument/2006/relationships/notesSlide" Target="/ppt/notesSlides/notesSlide2.xml" Id="R0e45ea5168274b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aeab2a7d014b89" /><Relationship Type="http://schemas.openxmlformats.org/officeDocument/2006/relationships/notesSlide" Target="/ppt/notesSlides/notesSlide3.xml" Id="R54e03ea2acc74a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06aa618744a09" /><Relationship Type="http://schemas.openxmlformats.org/officeDocument/2006/relationships/notesSlide" Target="/ppt/notesSlides/notesSlide4.xml" Id="Rfd71ea88a80b49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c4044fbed4352" /><Relationship Type="http://schemas.openxmlformats.org/officeDocument/2006/relationships/notesSlide" Target="/ppt/notesSlides/notesSlide5.xml" Id="R1c4003e5c28044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b3b6dc79044a4" /><Relationship Type="http://schemas.openxmlformats.org/officeDocument/2006/relationships/notesSlide" Target="/ppt/notesSlides/notesSlide6.xml" Id="R89d1c61934d844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439a18eb44153" /><Relationship Type="http://schemas.openxmlformats.org/officeDocument/2006/relationships/notesSlide" Target="/ppt/notesSlides/notesSlide7.xml" Id="Raa217e88455541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c353bc8f74a63" /><Relationship Type="http://schemas.openxmlformats.org/officeDocument/2006/relationships/notesSlide" Target="/ppt/notesSlides/notesSlide8.xml" Id="R4502a765f4864f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7783772234d5d" /><Relationship Type="http://schemas.openxmlformats.org/officeDocument/2006/relationships/notesSlide" Target="/ppt/notesSlides/notesSlide9.xml" Id="R4e5915deb33443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7bda0ccd274983" /><Relationship Type="http://schemas.openxmlformats.org/officeDocument/2006/relationships/notesSlide" Target="/ppt/notesSlides/notesSlide10.xml" Id="R157d721d35c847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97113bf3b34a97" /><Relationship Type="http://schemas.openxmlformats.org/officeDocument/2006/relationships/notesSlide" Target="/ppt/notesSlides/notesSlide11.xml" Id="Rc61699e159e548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1853C2-4618-471D-8B53-62E0B0FC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3F7BE-7143-4773-9999-C12D7B4C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EDAF1-0BDE-4C78-A2F8-E1386E1E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C0D6A-2652-4703-8602-B15F38A9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bakery launching seasonal treats.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3BC5E-F0CA-4D21-B9A0-A7DEBA5B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822C2-12A6-4605-BECE-470633CD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6A819-921D-4AF6-A5B8-17F6E8B3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C1AD5-C911-4082-82AC-E6B23542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be8a90ca17486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932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812940-3F16-4EBF-971D-EC97A977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659281-AEAE-4248-8204-A38CAFFA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27988-D052-4BEF-A3E3-2C31E551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84428-5F95-4639-9187-50BA14F4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ADD00-06D4-4D38-99D4-48E3639D3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50165-CD72-47C8-B020-D4ED23E6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503205-2885-47D9-9470-F71AEDF8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8A008-9138-49E3-B4EA-A44DA42B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B2D8E8-E9B5-488D-AC10-F6748BA3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4F93B4-4E00-45D5-86EF-D09F522A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CA584C-33F2-44BD-BE4D-B8C78C02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459B4A-3B3C-47C9-B99A-9F2490AD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81ED9-0C6C-4DEE-B485-9346AEF0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58293-B17B-4534-BD65-82150C19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FC3F9C-DF35-4A0B-B6EA-5C85CC1F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31AC8-FFFB-4FD8-944A-B7A3E930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86E207-4BAE-4784-9FB6-2B617309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57020B-3D54-4D7B-B840-3320260E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4E8898-FEEE-4113-A254-05BEAD1D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99B4DA-99B0-406B-B399-E6069F9E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E177D6-AEC7-45F1-B69F-26ADD123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4978339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F6BBF-C952-47FE-844F-DF210825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051A5-A94A-4191-A36A-63C957C3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A8E63-EFA8-4443-8631-E511884B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44C7C-FB02-443A-A20F-5D2B6604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18916-B9A4-417B-9E3F-719AEA58A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posts, themes, and timing for one clear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BA13F-2447-42AD-B121-F3E191A4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E228C-7015-4A45-BDE0-4503FC88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952730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0F2C70-59AF-4074-ACC1-D6E31868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8D363-F40E-4235-83B2-730BE565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066EB-5ECD-44D7-B9C8-85A6BF72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A49185-F278-4E84-B569-0FE515F6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02B132-9619-4804-9099-AAD99EC2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create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A9BEE6-D20D-4296-ADCF-6BFBE6A6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906E81-6D07-4D5C-BD79-42E7CB45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BAC790-273B-4C74-8246-9F8F96A7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503F8-C4A6-46F8-B47D-1EAAF102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8CBC0-DB29-4C8E-A58A-90E6643E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5C3E05-A47F-4477-9649-64289BE8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9E743-61F0-4D95-AFCE-12FBF1AF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C41A0C-3338-4379-B5DB-DEA22236D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3A0A0-935D-47CD-83E3-89AF6863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themes, and timing for one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7EF0A-6BCC-4AB5-BFC2-039BC162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75F745-CFA0-4228-87B9-DC575B5D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F791B-CA1A-42E1-85CF-1DC60CD3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0812FE-5D40-4412-BEFA-E251ED8E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0E033-34D2-4BF6-8D25-0ECE2949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1EE4AD-D0BE-4EDE-8333-1073E5BE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48537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C18DD5-65FF-4980-859A-5C930F70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9C259-4D6A-433A-BAA8-F71240FA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7581EB-CC12-48F3-9DE5-DB74389F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AA45E-B34D-49E0-A561-2439046B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47924-5A8E-4FD3-8F11-C9A1E687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C3777-2667-48D5-B71C-CBE60FFB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E7BE20-843A-4C90-88AB-0D0DE53E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8D905-4DDC-4C12-8771-B8BE9534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B6B8C-3A21-4D1B-B722-F1676F0C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290517-8073-40C3-B226-A0FE89E8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67170-6DF3-4E4F-8A95-7C676028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CFC72-3DE2-42E9-8984-73AB9639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3BD32-3EFC-4FDB-8EFE-3A414245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5EB33-6ECB-4DDB-B235-551A33E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5475F-7501-416C-A92D-7315D8FD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E3C6F7-A2CB-4C4E-81D2-2B7265F6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C4B14B-2320-4B04-9AE7-F3A65540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402920-6EF4-49F6-B28A-8323A857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9DEAE7-51B9-4F28-847B-3DD3AC48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0E5DF7-BBA7-4221-8DAF-011917CE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426B38-3CCE-4916-9760-79F3EE96D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9A2969-FDD1-41DB-8E62-CB9BDC85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08B8A-BF95-41AC-BC37-E66067CA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1D383A-548E-4B46-A1AF-BF2F5B30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1434A8-097C-4D4C-BEC5-B8216630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C0BEF5-0377-42AB-B669-6CF1D7B2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710000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D3C980-23EA-463A-B0F2-BDA6F2BA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197C2-D62E-47DB-A0CD-7E9D6D40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F84D55-04B2-40D2-9974-45C8D700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77B06-1E59-4190-8F67-4F1A1231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02356-C4E4-429B-A482-0835CD3B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B03D6-DB6B-4C2D-A036-C4E7621F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05060-309F-453D-8836-672B2E75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9DD1F-7B90-43C0-A4FF-63427263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D4F8C0-7679-4AF9-B62B-63FACCCE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54BE01-31EC-4964-850C-AFD8ADFC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EE9CA-4168-4478-80DB-C89938FD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Deadlines slip because tasks live in separate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069B9-0090-4525-AA21-D37A70442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AA365F-0DE9-448B-A46F-9DBA5DD5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repeats ideas and misses key promotions.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D0ADB9-5FD7-4CDC-BDC5-7A10CF80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59F07C-8173-4242-B9BA-EDF33EFB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CDAF8-1625-4BFC-BA41-F3EE0DF7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4BFE7-B017-4E86-9A50-7C070AD5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 and matching content.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39FBB5-34DA-4770-8E47-16532A9C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E9AA3B-BA22-4123-8ECB-ECB5E19F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Dates and tasks are easy to track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04C0E0-8A50-4243-9E2A-2668D7FE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4244D6-F339-429D-8212-4571FB31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the same plan with fewer gaps.</a:t>
            </a:r>
          </a:p>
        </p:txBody>
      </p:sp>
    </p:spTree>
    <p:extLst>
      <p:ext uri="{BB962C8B-B14F-4D97-AF65-F5344CB8AC3E}">
        <p14:creationId xmlns:p14="http://schemas.microsoft.com/office/powerpoint/2010/main" val="7709389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46EC66-BF68-43F9-80F5-6C5E729F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662A4F-1C86-4EAB-8D48-2D1C619E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54944C-D454-44F1-85BE-EBFF8125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71ACC2-93C5-4505-87DD-35178B0B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B768A-F50D-45C4-BB45-7D29CBBA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7ACAA-1230-4247-8F19-DEF2F46E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0C765-2E44-4D0A-AAEF-6B9C2F9C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AC0DB-98EC-4487-AAD3-04A91B75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C5359-41A2-4859-8929-5ABF3FE4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D286C-1A34-4001-8711-EA44E450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posts,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E178B5-C198-4F54-B2E4-284E4C1F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D92CD2-3646-4E4D-8D66-B92E3426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0DB62A-298F-4F3A-BDC9-A8ABAB63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59A98-0DF0-440C-BA1C-7E57B61A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E0FF8C-EE26-4485-946C-44BD50A9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will be shared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4C35A-F2B8-4A95-B137-A67504F4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CB3C3-0D3C-495C-9032-74B1EF9D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D3E65E-D221-4CF1-8CA1-C31A03B93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3C0EF-51D8-4CB6-B508-39074E57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8AC496-7793-4066-AE2F-A03C2FF4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aligned topics, formats, and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2124984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E742B7-A312-49F9-94C7-4FF4DE01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3534D-21B9-4CBD-A008-5ACFD249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088447-5EF0-42F2-AF32-232F1115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B6161E-B527-45A4-A20F-18B707F7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A4331-A534-49F8-B968-FDE3476D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55665B-C982-4BDE-A302-53EFB6C2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D2285-B205-4736-ADF8-17EF94F8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F6F3B-D6E7-48B6-80EC-D12AEFB9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CFE0B-ABFB-4438-AFFE-DF6F21D0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DBA01-4E65-421F-8E0C-203ED9FA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344E2-99C4-494B-B8C6-5EB6F467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EDEFEA-B7B3-4058-B9FD-C839D070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5B9F9-2425-4A4B-91CF-FB0B989A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10663-F4CC-46C4-8F6F-047107C9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9191DB-FAE4-4501-B300-CF79D492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2D4764-6289-4AB5-B0F3-6AF014C7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74762-4A5F-4B4A-B650-3B6A65F3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B90488-923A-4F09-BFEF-B5F52978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047E49-A23E-4DF9-8ED5-F3EF31FB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A7561B-1C96-4D17-B901-431C3887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2D5E02-3782-47BC-85F6-A36C10B7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388790-9771-4374-9B9F-3BAA6323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CD07A8-03E7-4482-89AE-67A35732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5EA10E-8A4C-4E11-BF9B-C51DBE3D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BFD74C-D791-4877-B20E-6465703D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7DCA26-053A-45A1-835F-F3AB8F8F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4AD392-A6F7-4818-929F-224E6502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A48671-D362-4155-A9ED-C09CE986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FEC935-68B9-4063-A881-6552572E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5090853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EB23F-2B32-44DF-80A9-8897633B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E723C7-0EA3-4EAB-A81F-9212B33F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666C5-99D0-488B-B48E-9952790B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0D10EF-8DA9-4E01-8CB8-ED9B64D6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FB6B5B-A4BF-4217-BAE1-35D04BB4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4130B6-198D-4777-9D2E-3A87C654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FDEF7C-86C4-4059-A044-D8AE5BED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391F5-3965-449B-A981-D6B17024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map a bakery's spring launch across four weeks?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F0D00-0833-46BE-8576-7F55E9CC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86AEC4-3F4B-4697-8BB4-5EA4063D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51CA85-BCD5-46C4-B719-9CE24C1A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B867C9-6B31-4611-8A4B-98779577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261221-D163-4EB6-B150-614AB828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FA37E-5271-445A-9D9E-720939EB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0ECB4F-3267-46AC-9BF6-8FE4849D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91FD6-E70C-487A-9F4E-F96657D6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88AF70-5F81-4A27-A274-58FE057B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25232-7A3C-4905-A0E1-585A7BA3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21338867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293E9B-8BF9-4761-8196-352384F4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F25F2-FB13-43BB-8AA2-1E653DD2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49185-88AF-4710-92A6-42EA8969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CDF77-B9EA-4E60-8D66-657F312C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2F2B5-F5FC-4AA5-8B20-322075A9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24C9A-CFB4-46A5-8CFA-2DC7D03E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9FBCF-2D2D-499F-8A18-EDB7BE8D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C7260-5195-40B0-8AD3-27DBD05A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D5B983-5ABB-47F3-AA2F-D7F7B848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414B8-C4C6-479D-9C02-B3ECD786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CA75E0-F839-4EC0-860D-9956F661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3A8B11-6DED-4F83-8AF0-3854011A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628B86-5952-4DC7-B52F-A1C6CDA1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623311-5515-4FE4-873B-5D12E2EB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A85144-A022-41ED-9C47-5C9D0C97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CE80B4-0D36-4725-9CF0-3323A680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81E23-E367-4AE4-91FD-15859644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6552BB-9DA3-4EDA-AA4D-470652B7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4A8916-8148-4FE5-A7C6-3442EE4F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8D5A3-EAB9-48A3-AA2B-57FD16AA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AB1411-D6D8-4CA9-8CD0-F486B7A3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14A0D5-A8B6-4631-BB74-F8176389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7BF264-3EEE-4D2A-8449-9064C7A3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E39F4A-B675-4F40-9D4C-7D65080F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A83861-525C-44D6-8C19-7D032D38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704664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1469D-87C2-4545-98BC-EB1BC5CD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15E63-6519-4BC8-A261-148E60A5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9E4FF8-FA2E-422D-A73F-BD5EC1FE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simple monthly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9E48E-20E7-440C-82A2-0238D242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AFBD0-98A5-41F3-998C-9FFDF0CD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C17404-5CFF-4C68-9F34-87E04D69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0B798B-4252-4633-B3A0-983F3DA9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621375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2026-10-01T20:40:34.1440000Z</dcterms:created>
  <dcterms:modified xsi:type="dcterms:W3CDTF">2026-10-01T20:40:34.1440000Z</dcterms:modified>
</coreProperties>
</file>