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76f55494ca4091" /><Relationship Type="http://schemas.openxmlformats.org/officeDocument/2006/relationships/extended-properties" Target="/docProps/app.xml" Id="R9512c2dfa3334965" /><Relationship Type="http://schemas.openxmlformats.org/officeDocument/2006/relationships/officeDocument" Target="/ppt/presentation.xml" Id="R3d22295e386747a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befcabd4f340e6"/>
  </p:sldMasterIdLst>
  <p:notesMasterIdLst>
    <p:notesMasterId xmlns:r="http://schemas.openxmlformats.org/officeDocument/2006/relationships" r:id="Rd2d13ec16e6b40a0"/>
  </p:notesMasterIdLst>
  <p:sldIdLst>
    <p:sldId xmlns:r="http://schemas.openxmlformats.org/officeDocument/2006/relationships" id="256" r:id="R266151c35c8945d2"/>
    <p:sldId xmlns:r="http://schemas.openxmlformats.org/officeDocument/2006/relationships" id="257" r:id="R106e83dc0826490d"/>
    <p:sldId xmlns:r="http://schemas.openxmlformats.org/officeDocument/2006/relationships" id="258" r:id="Re0c7af36a1e34e0b"/>
    <p:sldId xmlns:r="http://schemas.openxmlformats.org/officeDocument/2006/relationships" id="259" r:id="R0a7eb5a660a442da"/>
    <p:sldId xmlns:r="http://schemas.openxmlformats.org/officeDocument/2006/relationships" id="260" r:id="R90ad555ab0114af7"/>
    <p:sldId xmlns:r="http://schemas.openxmlformats.org/officeDocument/2006/relationships" id="261" r:id="Rac6bb47ee7a04d4a"/>
    <p:sldId xmlns:r="http://schemas.openxmlformats.org/officeDocument/2006/relationships" id="262" r:id="Rb102a868d3394ad0"/>
    <p:sldId xmlns:r="http://schemas.openxmlformats.org/officeDocument/2006/relationships" id="263" r:id="Rc86caaecf3f94953"/>
    <p:sldId xmlns:r="http://schemas.openxmlformats.org/officeDocument/2006/relationships" id="264" r:id="R0e6a24808c6541b4"/>
    <p:sldId xmlns:r="http://schemas.openxmlformats.org/officeDocument/2006/relationships" id="265" r:id="R97861a8a89d546eb"/>
    <p:sldId xmlns:r="http://schemas.openxmlformats.org/officeDocument/2006/relationships" id="266" r:id="R32c844a6bef6438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b0df9a47e14a72" /><Relationship Type="http://schemas.openxmlformats.org/officeDocument/2006/relationships/slideMaster" Target="/ppt/slideMasters/slideMaster1.xml" Id="R16befcabd4f340e6" /><Relationship Type="http://schemas.openxmlformats.org/officeDocument/2006/relationships/notesMaster" Target="/ppt/notesMasters/notesMaster1.xml" Id="Rd2d13ec16e6b40a0" /><Relationship Type="http://schemas.openxmlformats.org/officeDocument/2006/relationships/presProps" Target="/ppt/presProps.xml" Id="R3ab0015ef87845e3" /><Relationship Type="http://schemas.openxmlformats.org/officeDocument/2006/relationships/tableStyles" Target="/ppt/tableStyles.xml" Id="R35fd1d1eb56c43ea" /><Relationship Type="http://schemas.openxmlformats.org/officeDocument/2006/relationships/slide" Target="/ppt/slides/slide1.xml" Id="R266151c35c8945d2" /><Relationship Type="http://schemas.openxmlformats.org/officeDocument/2006/relationships/slide" Target="/ppt/slides/slide2.xml" Id="R106e83dc0826490d" /><Relationship Type="http://schemas.openxmlformats.org/officeDocument/2006/relationships/slide" Target="/ppt/slides/slide3.xml" Id="Re0c7af36a1e34e0b" /><Relationship Type="http://schemas.openxmlformats.org/officeDocument/2006/relationships/slide" Target="/ppt/slides/slide4.xml" Id="R0a7eb5a660a442da" /><Relationship Type="http://schemas.openxmlformats.org/officeDocument/2006/relationships/slide" Target="/ppt/slides/slide5.xml" Id="R90ad555ab0114af7" /><Relationship Type="http://schemas.openxmlformats.org/officeDocument/2006/relationships/slide" Target="/ppt/slides/slide6.xml" Id="Rac6bb47ee7a04d4a" /><Relationship Type="http://schemas.openxmlformats.org/officeDocument/2006/relationships/slide" Target="/ppt/slides/slide7.xml" Id="Rb102a868d3394ad0" /><Relationship Type="http://schemas.openxmlformats.org/officeDocument/2006/relationships/slide" Target="/ppt/slides/slide8.xml" Id="Rc86caaecf3f94953" /><Relationship Type="http://schemas.openxmlformats.org/officeDocument/2006/relationships/slide" Target="/ppt/slides/slide9.xml" Id="R0e6a24808c6541b4" /><Relationship Type="http://schemas.openxmlformats.org/officeDocument/2006/relationships/slide" Target="/ppt/slides/slide10.xml" Id="R97861a8a89d546eb" /><Relationship Type="http://schemas.openxmlformats.org/officeDocument/2006/relationships/slide" Target="/ppt/slides/slide11.xml" Id="R32c844a6bef6438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81b0ac25b54b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22a21e41e04519" /><Relationship Type="http://schemas.openxmlformats.org/officeDocument/2006/relationships/notesMaster" Target="/ppt/notesMasters/notesMaster1.xml" Id="Rcec2097fab074b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ac3b8c06b241f1" /><Relationship Type="http://schemas.openxmlformats.org/officeDocument/2006/relationships/notesMaster" Target="/ppt/notesMasters/notesMaster1.xml" Id="R91ccd9cbd3f547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bbeda7a516413c" /><Relationship Type="http://schemas.openxmlformats.org/officeDocument/2006/relationships/notesMaster" Target="/ppt/notesMasters/notesMaster1.xml" Id="R96549d00c1a04f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4e32fc8b48490d" /><Relationship Type="http://schemas.openxmlformats.org/officeDocument/2006/relationships/notesMaster" Target="/ppt/notesMasters/notesMaster1.xml" Id="Rcd37294da3614d2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55e22a920e41ef" /><Relationship Type="http://schemas.openxmlformats.org/officeDocument/2006/relationships/notesMaster" Target="/ppt/notesMasters/notesMaster1.xml" Id="Rfba1c2fe290949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4116971d5344be" /><Relationship Type="http://schemas.openxmlformats.org/officeDocument/2006/relationships/notesMaster" Target="/ppt/notesMasters/notesMaster1.xml" Id="R6d9fb015761c42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1ff021ccdfb41a1" /><Relationship Type="http://schemas.openxmlformats.org/officeDocument/2006/relationships/notesMaster" Target="/ppt/notesMasters/notesMaster1.xml" Id="Raac0d15ac6ca45a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be060e9563f4679" /><Relationship Type="http://schemas.openxmlformats.org/officeDocument/2006/relationships/notesMaster" Target="/ppt/notesMasters/notesMaster1.xml" Id="Rd6a46f3cbbd646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1af6974e9914db6" /><Relationship Type="http://schemas.openxmlformats.org/officeDocument/2006/relationships/notesMaster" Target="/ppt/notesMasters/notesMaster1.xml" Id="R4e4cfdb24f9840f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12c41869e374fc3" /><Relationship Type="http://schemas.openxmlformats.org/officeDocument/2006/relationships/notesMaster" Target="/ppt/notesMasters/notesMaster1.xml" Id="Re81a88858292497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a63d7873b7546b8" /><Relationship Type="http://schemas.openxmlformats.org/officeDocument/2006/relationships/notesMaster" Target="/ppt/notesMasters/notesMaster1.xml" Id="R895283bc93ea4a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9dbc9876914e5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16d7bfaf874c20" /><Relationship Type="http://schemas.openxmlformats.org/officeDocument/2006/relationships/slideLayout" Target="/ppt/slideLayouts/slideLayout1.xml" Id="R316536f2f5d048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6536f2f5d048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0a4457f8374db6" /><Relationship Type="http://schemas.openxmlformats.org/officeDocument/2006/relationships/image" Target="/ppt/media/image.png" Id="R717a49148b7b435b" /><Relationship Type="http://schemas.openxmlformats.org/officeDocument/2006/relationships/notesSlide" Target="/ppt/notesSlides/notesSlide1.xml" Id="Rb3efe623e7c048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c2c0169fc2403b" /><Relationship Type="http://schemas.openxmlformats.org/officeDocument/2006/relationships/notesSlide" Target="/ppt/notesSlides/notesSlide2.xml" Id="Rab80c81c8ab94d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153ee88ff4efe" /><Relationship Type="http://schemas.openxmlformats.org/officeDocument/2006/relationships/notesSlide" Target="/ppt/notesSlides/notesSlide3.xml" Id="R69fad6c850c847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2fa3fa9a664f3b" /><Relationship Type="http://schemas.openxmlformats.org/officeDocument/2006/relationships/notesSlide" Target="/ppt/notesSlides/notesSlide4.xml" Id="R67fadc2dc766437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4f05e48ba541a9" /><Relationship Type="http://schemas.openxmlformats.org/officeDocument/2006/relationships/notesSlide" Target="/ppt/notesSlides/notesSlide5.xml" Id="R20743189a53644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bdbd83627a4f8a" /><Relationship Type="http://schemas.openxmlformats.org/officeDocument/2006/relationships/notesSlide" Target="/ppt/notesSlides/notesSlide6.xml" Id="R292481b4a6c8436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f61dd9b764352" /><Relationship Type="http://schemas.openxmlformats.org/officeDocument/2006/relationships/notesSlide" Target="/ppt/notesSlides/notesSlide7.xml" Id="R3f33d8c30e6e42b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f5816a6e934037" /><Relationship Type="http://schemas.openxmlformats.org/officeDocument/2006/relationships/notesSlide" Target="/ppt/notesSlides/notesSlide8.xml" Id="R3936e5cc85194fb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769d83b31e4732" /><Relationship Type="http://schemas.openxmlformats.org/officeDocument/2006/relationships/notesSlide" Target="/ppt/notesSlides/notesSlide9.xml" Id="Ra8efa9ac763a45c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b4b53ad9ba4d63" /><Relationship Type="http://schemas.openxmlformats.org/officeDocument/2006/relationships/notesSlide" Target="/ppt/notesSlides/notesSlide10.xml" Id="R331dcc0a6ce54f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64331aabb04f63" /><Relationship Type="http://schemas.openxmlformats.org/officeDocument/2006/relationships/notesSlide" Target="/ppt/notesSlides/notesSlide11.xml" Id="R8fb7d31c666f4c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983FB8-806F-4700-BD5E-B660B6559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C98161-D145-4325-81CE-979A6D914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7B3E24-0C79-45DA-ADFC-8CD679F3C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A Short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0042FB-1B19-4952-BAFF-39A14903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team turns a weekend launch into a 45-second story for local customers.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7D940-1632-4296-A6D6-966F2D36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35B0B-5DCF-481D-B211-63733A172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70317A-986E-4B85-878A-664BC5CB2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861D00-0306-4681-8D50-2BD08FA7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7a49148b7b435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087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F4A5F4-9035-43AC-A0C1-E77905F3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8C5566-01C5-44E0-9530-88E9DB6B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5EB6D3-976C-47A8-BB82-3CA61BFB5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710D5A-A0E7-46CB-A5DB-FB0374A9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AD3C9A-A1BF-496E-AB26-980ED878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a short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8A6C48-2756-4A8D-A416-5D98AEC0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53AEF-785F-4A7D-9F58-BD367771D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77719A-6D25-4ABE-B0C8-13C6D2DC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Moment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05E3FE-F5A6-4703-837D-FC3118476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key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84B57A-3327-4CF4-99D8-8B802F94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5C8D33-D2D4-4CFD-9544-25713AC9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EBED14-8E06-45B0-9E2F-E21FABFCD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200F24-17AE-4E91-9EF9-6702A5F0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9841D9-C714-4BAC-81F5-BEDBDB17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2C8D2E-9301-4869-876C-62A41FA89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13FD81-2087-4593-8B70-EBBF75AC9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08A4FE-D826-46ED-94F4-B466ADB2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3FC9A7-C5B5-442C-A84A-2AF1D25A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E740FA-0083-451C-925E-F3511927F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8202E5-C21A-4A60-AE10-0DCAFBF8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Publish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463D90-21E4-4CB8-87C5-122397865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music and timing</a:t>
            </a:r>
          </a:p>
        </p:txBody>
      </p:sp>
    </p:spTree>
    <p:extLst>
      <p:ext uri="{BB962C8B-B14F-4D97-AF65-F5344CB8AC3E}">
        <p14:creationId xmlns:p14="http://schemas.microsoft.com/office/powerpoint/2010/main" val="2168654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5C2FBA-689A-4EBE-A0CE-ACAF6BF9D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3E27E9-BAB1-4E13-BECA-15932184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D13ACB-1753-4B15-B5C3-A2B208E5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88A5A7-8D55-44E4-AEF1-38DF0FC9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6A815-3E0B-460D-8491-480FE01CC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launch in one quick, memorable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BD68F-D432-40B2-9725-E1CD2590A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76816A-54E8-4FD0-9A22-0210FF42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131384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45491E-F0E6-4107-8FB2-30D699A61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9AC21A-823F-4BF1-810D-C0D6AE4BC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F48CE4-45BD-47C6-9CFD-A7BDA4D71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835D9-532D-4AAD-AB37-CFB7FCB8E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724CDB-99C7-4BAC-9C27-9F873602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create a short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5B7AB0-08CC-43F9-9169-86A4382D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1E4767-62F1-46B5-91D6-CC60FAEB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606D21-A3BA-4507-8E7D-4AF20DBF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715022-B8AB-4286-B806-184CF433C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a short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709C44-7844-4599-9547-75BFE8601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A9BCB2-1156-495B-989D-6B856CFF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727FBE-7950-4928-9D00-F9BAE8B89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166C99-2AB6-42ED-9323-82DF5178C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41FAFE-2704-4E7F-B380-DB6BE66D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launch in one quick, memorable v…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864956-3156-467D-8C0F-72ECE2C6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487325-A079-4F11-984A-31B926FF3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A539A5-30E9-4937-98ED-20CFEEA8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C73AB8-0E16-4514-BB2D-8E2E7286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6727F5-3B44-4255-BE3A-BF140F7C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Share on key channels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AFD108-E3AF-4EB6-81D0-9084CCCEC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525259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E0729D-67C3-4C29-A1EA-D42F3C05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766D20-0DA9-404C-8249-751C5083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A4F28A-1C20-4803-AAAE-8BB72D94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A4164D-AE29-4E4F-96A0-4FC082B0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D753F-7533-4F09-A708-C35645A5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D7A9C7-79F0-45B4-89F2-DE0106D37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26A0B6-A31D-4D97-9995-19FAAADCD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6408E2-9EEB-48D2-AA70-B445D3DD3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399870-14EC-4C01-9D3F-D496BBCB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key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B713B1-F69C-4E91-89A8-2CA86B94C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7D5971-EA5D-4C5F-A02B-85782D9EB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F75215-7803-4A8C-8FF0-4583C8DB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77FF93-31F2-4887-8FBA-4B00270B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FC2C3A-ED53-4550-A9DF-6593BB2B2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F87E9F-797F-4E41-A902-D289F621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BBD27C-E83C-4256-9A83-A8869A67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8247DA-4081-4D18-880B-AD89A55E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3C9BDD-5774-4DA3-A76C-306EE4DFB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AF945A-1AF7-49D9-957F-5E5A11E0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75A539-07C2-4C96-B738-E5021CE5E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3F5BE3-236F-4C24-BC6E-6FB68C0D7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music and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ECDE72-862C-4959-92BA-086C9D98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A32F24-52D3-4ABC-8217-49B46D0E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B537D1-E07E-4CB2-A5A5-CAB8AC34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431A3E-957D-4FF0-9590-78FC1036A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on key channels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E18BB0-5A8F-4EDC-A69E-A69EC07F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999402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959E4A-5B82-428D-A412-F2117D7A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2FAF30-A75B-4509-B2AB-EA48E1330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A4084D-6922-429F-B06D-5D0B29272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2FE7B8-BB3E-4998-AF28-3C206617C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0FED9E-8BDA-4B5C-AB69-911CDE3B5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a short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057892-911B-42D6-AEC1-DC75CCB05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66E76E-7121-4676-A019-99D996F8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8508FA-CA59-4DE9-A542-56F7DC4C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866FCD-20A6-4658-BEF1-40BCCFCB8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Too many clips, no clear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3FD766-47D5-4EB8-AF1A-092949DF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E676B9-F7D7-4AAC-AB40-A19C7BAC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Text slides feel crowded and slow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30233D-6E2D-4749-B904-02835D7C2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2BE678-3400-4764-AECC-720A89900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final cut lacks a strong ending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AA4CA7-0A72-40E3-A1E3-CADE10D0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DF20D5-1457-40B1-96FC-50648643C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FA36BF-DB2B-4766-88A4-B820FD499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10943A-400F-4D19-B15D-E5654284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message guides the whole video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6FACD4-52A0-40DD-9E7A-9FF4A121C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D4C4F0-D4EB-476F-B000-F0918AE6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a single beat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540884-50B1-4C0A-A421-F73D94A4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80085D-6289-4E05-AB6D-D1DA513E6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leaves a clear next step</a:t>
            </a:r>
          </a:p>
        </p:txBody>
      </p:sp>
    </p:spTree>
    <p:extLst>
      <p:ext uri="{BB962C8B-B14F-4D97-AF65-F5344CB8AC3E}">
        <p14:creationId xmlns:p14="http://schemas.microsoft.com/office/powerpoint/2010/main" val="14077060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69607F-3672-4E30-8A97-57E3BC996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A433D2-C691-442A-A14C-30F158D8E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31279D-E3F3-407E-AFE5-897F36B7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174CEF-9819-4C7B-9A8D-93B805BE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9ACFDC-55FD-4EE5-8B60-3A59FA4A4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E32A42-7B6A-4825-B3A8-DA906902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56FC1B-2A4B-40F1-AE45-C7C84A1C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BD2513-F29E-4F59-B5B8-BF748D23C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8AE650-6180-46F7-A655-AF6F0EE8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54AD79-AA47-4D3F-8DCA-5E3A4C29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way to promote a new menu item without a full production team.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41AA30-80D5-40DF-A119-6434492DD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AC9A75-FDB2-4319-8F9B-EB05E7674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C3FC91-F5C6-46AF-ABB9-36C2300A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F03EB1-0ECC-4221-A7C2-A9496AD22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C2D240-DD72-4CC6-AD5A-91C97037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turning one event into a short, engaging post.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CF11E1-9D71-42C2-8633-24BF47315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0AC043-5B4F-4AAC-9ADD-B0E61DD0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5908EA-D43E-478B-8E9B-B8F1F9C80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0C795A-1594-4EB1-9826-1567EF21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FREELANCE EDITOR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4C194E-3872-44E5-8342-D91738E66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 clean outline to cut footage into a polished short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187272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96DA60-08EB-422B-84E6-E5E94B1D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6A40CA-95D9-4F3F-879F-1EAD7E7DB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D01B35-93C6-4180-BC2A-D1D85F22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291578-9E0C-4577-AEF9-50BC2C5C0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432DF1-5530-4876-903E-B5CDB2C97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67E2B3-994E-4E80-86E3-639C8999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D18B6B-A456-4930-9576-E173C0D5D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5858BE-54AF-406F-9F0D-3319AC52E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082C79-00AF-44E4-BE2C-E0A1448DD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C4F262-F9D1-436F-83BC-C19F2108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23C884-F0D5-46D5-93CC-A9CB9727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key moment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ACF8A-F362-4F03-9F1B-1674F1C3E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86FF31-6386-4C0E-9573-AE9C9B8C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E0C4A1-DCF0-47CF-A371-1600E5475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E0B635-3481-4F0E-89D5-309E3A00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4E5242-E218-4B2C-B721-D2AA100E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7025C7-0F64-4F52-8BAA-7C3A8DB59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8C9E00-7BD8-4869-B2CE-42CB44EBD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E4A374-E2FD-46DA-9C91-24E960BF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DC11F1-FADC-4062-98B5-6358C75BB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563563-0D36-4A9A-A05E-D6327FC9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69C2AA-63CA-40C4-983D-857B54F0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F060CD-CE57-46D2-9AB6-5E5149A8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9DDEB9-455B-4975-AE3A-3033B434E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449CCA-4D2A-4304-A497-D21FB15C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5FDCCF-2732-4F03-87B1-27AFD08E1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440664-72BB-410A-BA0C-34EEF0FBE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D689D64-ED09-4F1A-9E3E-9DD3A7169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EA67E30-E52B-46E8-88B8-C8ABC87C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6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music and timing</a:t>
            </a:r>
          </a:p>
        </p:txBody>
      </p:sp>
    </p:spTree>
    <p:extLst>
      <p:ext uri="{BB962C8B-B14F-4D97-AF65-F5344CB8AC3E}">
        <p14:creationId xmlns:p14="http://schemas.microsoft.com/office/powerpoint/2010/main" val="5408021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3337E5-4C21-429C-A258-E2DA62A77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677CF-625C-4BAE-BA1D-59597BFF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50ADC3-ABDD-4B60-A79C-90531967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C25F91-D11D-4694-8DBE-3C819E05C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3BE51C-E9BE-49EC-9E54-CBCAE73A0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93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a short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FDF4A0-B260-4F95-B2C8-CAF3DD6A1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CA7BFC-0006-42D6-9E58-4A756240E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6ED57F-3C28-4CC2-9ECB-A3E96E1A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turn its new pastry launch into a short video people actually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0C9E92-13D5-49B9-BFF8-648EA2AB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2F5AA8-E3DD-42D6-ADD6-8D77D7BB8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BDC8AB-120A-4C53-82FD-57FA029E5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9E4CCB-0571-4603-A230-D99F214C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BFCF77-5091-48AF-A18A-83B4CF3ED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53FE7A-CAA3-4378-9A79-CEF92B692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42B81A-6371-4CB9-9941-7083D79D1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287795-FDC9-4597-BF41-09BC56C9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108FC1-6EDA-434D-8CF1-E37EA0FD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8CABA1-733D-4A7E-AA5B-F382BF76D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on key channels</a:t>
            </a:r>
          </a:p>
        </p:txBody>
      </p:sp>
    </p:spTree>
    <p:extLst>
      <p:ext uri="{BB962C8B-B14F-4D97-AF65-F5344CB8AC3E}">
        <p14:creationId xmlns:p14="http://schemas.microsoft.com/office/powerpoint/2010/main" val="16645165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37677A-BA91-4488-B1A8-A5C41020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AA9DB-5892-42E0-979F-736E413AD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85C61-3516-4BB0-A698-6D70FDB61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5DCC62-7B8B-4426-B7CE-1C21A7DD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5B078-307B-494A-8B71-A95D3263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a short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52DD36-AC27-4275-9CE8-B1993E29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D084C3-A896-449E-8A02-AC767756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170399-D3DC-4B92-BBCD-382D29EA8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7394A-E76D-4653-AABC-58364B96F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key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88F43E-07E8-4CED-8E6F-316450D3F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6155E8-A2F9-4860-B585-D83555A14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41E462-9DAA-4772-8DF8-CEA86072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C76D1D-CA8C-45D4-96CA-AB55BBAFF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5E61BA-6202-4C65-882A-D56C9994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FFCB12-3224-48BD-B4AE-2C2F1D709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BD988F-928E-443C-83FD-DE0E1479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C0E714-7409-49CE-84DB-87292F4D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E2B543-4EBE-4636-9E4B-6BBF2F9BE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FE4A3F-E60B-4ACB-8F9C-8EA56A3E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A1ED2D-BAB1-4B79-BCE2-5861A7D4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AC6682-DECC-47F7-938A-15E8889D7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A81943-51BF-4729-A8C1-EDCB27457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DEE90A-2AC0-4ED4-B414-D6F2B1697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482E38-B859-49F2-B5B7-9685754BD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on key channels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C6A76D-9FBB-4EDE-BB70-A1C8C559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828717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35D1BD-2A18-4F94-B6CB-BADD4E84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1504E-54EE-4986-B4A8-33313EFD0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D6EB7-F7B2-4242-953F-9166C0CE1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it short, clear, and visually focused.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07439-2DAF-49B6-966C-1B79D3088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74758B-8BBE-4704-AC8A-13982BC32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E7A2AD-B7D9-468A-868A-88F8CE2F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6469B9-B1CF-44F8-A72E-120803FB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048827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2026-10-01T21:16:03.4230000Z</dcterms:created>
  <dcterms:modified xsi:type="dcterms:W3CDTF">2026-10-01T21:16:03.4230000Z</dcterms:modified>
</coreProperties>
</file>