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f962b662ee4e88" /><Relationship Type="http://schemas.openxmlformats.org/officeDocument/2006/relationships/extended-properties" Target="/docProps/app.xml" Id="R0c8ef3ab5e9c4281" /><Relationship Type="http://schemas.openxmlformats.org/officeDocument/2006/relationships/officeDocument" Target="/ppt/presentation.xml" Id="R3c5924bf38b045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e1bd1a3a4d441c"/>
  </p:sldMasterIdLst>
  <p:notesMasterIdLst>
    <p:notesMasterId xmlns:r="http://schemas.openxmlformats.org/officeDocument/2006/relationships" r:id="R111acb325e594f2e"/>
  </p:notesMasterIdLst>
  <p:sldIdLst>
    <p:sldId xmlns:r="http://schemas.openxmlformats.org/officeDocument/2006/relationships" id="256" r:id="Rb75338c70e874862"/>
    <p:sldId xmlns:r="http://schemas.openxmlformats.org/officeDocument/2006/relationships" id="257" r:id="R9fd328b18c5f47b6"/>
    <p:sldId xmlns:r="http://schemas.openxmlformats.org/officeDocument/2006/relationships" id="258" r:id="Rac90211436d84a93"/>
    <p:sldId xmlns:r="http://schemas.openxmlformats.org/officeDocument/2006/relationships" id="259" r:id="Rcb731f1419f04682"/>
    <p:sldId xmlns:r="http://schemas.openxmlformats.org/officeDocument/2006/relationships" id="260" r:id="Rb153dbeb721644bd"/>
    <p:sldId xmlns:r="http://schemas.openxmlformats.org/officeDocument/2006/relationships" id="261" r:id="R2cee9b148c2f41d5"/>
    <p:sldId xmlns:r="http://schemas.openxmlformats.org/officeDocument/2006/relationships" id="262" r:id="R12386dbf9eba42e4"/>
    <p:sldId xmlns:r="http://schemas.openxmlformats.org/officeDocument/2006/relationships" id="263" r:id="R3fd379794e0c4259"/>
    <p:sldId xmlns:r="http://schemas.openxmlformats.org/officeDocument/2006/relationships" id="264" r:id="Rb4f7d276a855407a"/>
    <p:sldId xmlns:r="http://schemas.openxmlformats.org/officeDocument/2006/relationships" id="265" r:id="R5f6c599a722d4378"/>
    <p:sldId xmlns:r="http://schemas.openxmlformats.org/officeDocument/2006/relationships" id="266" r:id="Reb8cff0b18bc49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e77c1bdcdc42be" /><Relationship Type="http://schemas.openxmlformats.org/officeDocument/2006/relationships/slideMaster" Target="/ppt/slideMasters/slideMaster1.xml" Id="Reae1bd1a3a4d441c" /><Relationship Type="http://schemas.openxmlformats.org/officeDocument/2006/relationships/notesMaster" Target="/ppt/notesMasters/notesMaster1.xml" Id="R111acb325e594f2e" /><Relationship Type="http://schemas.openxmlformats.org/officeDocument/2006/relationships/presProps" Target="/ppt/presProps.xml" Id="Rdfba4b5c58384189" /><Relationship Type="http://schemas.openxmlformats.org/officeDocument/2006/relationships/tableStyles" Target="/ppt/tableStyles.xml" Id="R1dba49340b094d7c" /><Relationship Type="http://schemas.openxmlformats.org/officeDocument/2006/relationships/slide" Target="/ppt/slides/slide1.xml" Id="Rb75338c70e874862" /><Relationship Type="http://schemas.openxmlformats.org/officeDocument/2006/relationships/slide" Target="/ppt/slides/slide2.xml" Id="R9fd328b18c5f47b6" /><Relationship Type="http://schemas.openxmlformats.org/officeDocument/2006/relationships/slide" Target="/ppt/slides/slide3.xml" Id="Rac90211436d84a93" /><Relationship Type="http://schemas.openxmlformats.org/officeDocument/2006/relationships/slide" Target="/ppt/slides/slide4.xml" Id="Rcb731f1419f04682" /><Relationship Type="http://schemas.openxmlformats.org/officeDocument/2006/relationships/slide" Target="/ppt/slides/slide5.xml" Id="Rb153dbeb721644bd" /><Relationship Type="http://schemas.openxmlformats.org/officeDocument/2006/relationships/slide" Target="/ppt/slides/slide6.xml" Id="R2cee9b148c2f41d5" /><Relationship Type="http://schemas.openxmlformats.org/officeDocument/2006/relationships/slide" Target="/ppt/slides/slide7.xml" Id="R12386dbf9eba42e4" /><Relationship Type="http://schemas.openxmlformats.org/officeDocument/2006/relationships/slide" Target="/ppt/slides/slide8.xml" Id="R3fd379794e0c4259" /><Relationship Type="http://schemas.openxmlformats.org/officeDocument/2006/relationships/slide" Target="/ppt/slides/slide9.xml" Id="Rb4f7d276a855407a" /><Relationship Type="http://schemas.openxmlformats.org/officeDocument/2006/relationships/slide" Target="/ppt/slides/slide10.xml" Id="R5f6c599a722d4378" /><Relationship Type="http://schemas.openxmlformats.org/officeDocument/2006/relationships/slide" Target="/ppt/slides/slide11.xml" Id="Reb8cff0b18bc49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f60fff86e442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3d2022b6f341f3" /><Relationship Type="http://schemas.openxmlformats.org/officeDocument/2006/relationships/notesMaster" Target="/ppt/notesMasters/notesMaster1.xml" Id="R511bc00b943a40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104144889c4e5e" /><Relationship Type="http://schemas.openxmlformats.org/officeDocument/2006/relationships/notesMaster" Target="/ppt/notesMasters/notesMaster1.xml" Id="R6a7f6875d8c447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0db3414c884cb7" /><Relationship Type="http://schemas.openxmlformats.org/officeDocument/2006/relationships/notesMaster" Target="/ppt/notesMasters/notesMaster1.xml" Id="R332157f51c9c46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7af961b1f24c92" /><Relationship Type="http://schemas.openxmlformats.org/officeDocument/2006/relationships/notesMaster" Target="/ppt/notesMasters/notesMaster1.xml" Id="Rd2cbb39c6bd044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af3210af0d46c3" /><Relationship Type="http://schemas.openxmlformats.org/officeDocument/2006/relationships/notesMaster" Target="/ppt/notesMasters/notesMaster1.xml" Id="R9686a38d10dc45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fd46ab5d724e93" /><Relationship Type="http://schemas.openxmlformats.org/officeDocument/2006/relationships/notesMaster" Target="/ppt/notesMasters/notesMaster1.xml" Id="R28414aff1bc248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4b1f1cd4a14b29" /><Relationship Type="http://schemas.openxmlformats.org/officeDocument/2006/relationships/notesMaster" Target="/ppt/notesMasters/notesMaster1.xml" Id="R40ce7fc74b834b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0a284df0e14856" /><Relationship Type="http://schemas.openxmlformats.org/officeDocument/2006/relationships/notesMaster" Target="/ppt/notesMasters/notesMaster1.xml" Id="Raa3206e299f649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48e81baaa746a0" /><Relationship Type="http://schemas.openxmlformats.org/officeDocument/2006/relationships/notesMaster" Target="/ppt/notesMasters/notesMaster1.xml" Id="R76d130e278264e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3fbfdecd6f4e27" /><Relationship Type="http://schemas.openxmlformats.org/officeDocument/2006/relationships/notesMaster" Target="/ppt/notesMasters/notesMaster1.xml" Id="R0f26706d260341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0dc332fa0f4e67" /><Relationship Type="http://schemas.openxmlformats.org/officeDocument/2006/relationships/notesMaster" Target="/ppt/notesMasters/notesMaster1.xml" Id="Re66ba73b3bd64a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67b424cfdf48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4c7a8aed784586" /><Relationship Type="http://schemas.openxmlformats.org/officeDocument/2006/relationships/slideLayout" Target="/ppt/slideLayouts/slideLayout1.xml" Id="Rad33dc903ad648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33dc903ad648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17f805d08487f" /><Relationship Type="http://schemas.openxmlformats.org/officeDocument/2006/relationships/image" Target="/ppt/media/image.png" Id="R2e20df46500a4d1e" /><Relationship Type="http://schemas.openxmlformats.org/officeDocument/2006/relationships/notesSlide" Target="/ppt/notesSlides/notesSlide1.xml" Id="R3a0fb83728a348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997af9ace4dda" /><Relationship Type="http://schemas.openxmlformats.org/officeDocument/2006/relationships/notesSlide" Target="/ppt/notesSlides/notesSlide2.xml" Id="Rf7db5aba713345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21ff4e447047cd" /><Relationship Type="http://schemas.openxmlformats.org/officeDocument/2006/relationships/notesSlide" Target="/ppt/notesSlides/notesSlide3.xml" Id="R122426769ad340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bb0bd7e3640d1" /><Relationship Type="http://schemas.openxmlformats.org/officeDocument/2006/relationships/notesSlide" Target="/ppt/notesSlides/notesSlide4.xml" Id="R0c76f7e3b7f446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a4474073c4ac2" /><Relationship Type="http://schemas.openxmlformats.org/officeDocument/2006/relationships/notesSlide" Target="/ppt/notesSlides/notesSlide5.xml" Id="Rc8e7c7b2f1044b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6f18d75f64109" /><Relationship Type="http://schemas.openxmlformats.org/officeDocument/2006/relationships/notesSlide" Target="/ppt/notesSlides/notesSlide6.xml" Id="Race54aec696a48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fbbcb127b4d9f" /><Relationship Type="http://schemas.openxmlformats.org/officeDocument/2006/relationships/notesSlide" Target="/ppt/notesSlides/notesSlide7.xml" Id="Rafec6bdf93914b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72c7f1c2545f6" /><Relationship Type="http://schemas.openxmlformats.org/officeDocument/2006/relationships/notesSlide" Target="/ppt/notesSlides/notesSlide8.xml" Id="Rc852735b6c6642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7e004d28346a1" /><Relationship Type="http://schemas.openxmlformats.org/officeDocument/2006/relationships/notesSlide" Target="/ppt/notesSlides/notesSlide9.xml" Id="R54de2be9c31144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8360e55be41d9" /><Relationship Type="http://schemas.openxmlformats.org/officeDocument/2006/relationships/notesSlide" Target="/ppt/notesSlides/notesSlide10.xml" Id="Ra66ecbbc8a4b49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0cbe720d34d01" /><Relationship Type="http://schemas.openxmlformats.org/officeDocument/2006/relationships/notesSlide" Target="/ppt/notesSlides/notesSlide11.xml" Id="R41d264607b8d46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28C0F-72E0-457D-87DA-97B8C698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78FE1-F804-4818-AE54-020364E0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7D208-3902-47E4-9474-52B28363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A Video Presentation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41C89-D21E-4071-A4B0-4FFCAFD1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turns lecture clips into a clear promo reel for the spring demo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A8150A-7326-448A-96C2-AD1AC1C9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9AE8A-32E1-44ED-B346-E6BC9FB7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CDC0F-11C2-47FD-BFFA-44E3FA0A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A5F5B4-7B50-4DD1-A114-B899E46E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0df46500a4d1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271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98B934-95A6-42B8-BCB8-5C3B20CF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0722C-AF30-4EAB-851C-727A7AB6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45044-0A35-4FE8-AEA8-C925C3A6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CE5EB-B209-4CC8-82D6-B2140FC5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25E5E7-68DC-4041-8F58-C26C190B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video presentation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99F76-6E88-4C1A-BF2D-B3E3B739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21B112-5A8C-4522-AF12-FAD4ED94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50F9D-2221-4254-87E6-DD35D92B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FF537A-F941-4E93-BEB5-823EFAD8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E8491-5C95-4507-B164-F4E70062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79586-C0DC-4D0E-9D26-52A60108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C7964-9F53-4FE8-8761-7D114EA9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69543-5DDC-4278-8991-721325E4B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71051-AE71-4A37-8025-503B7708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BB0A5B-4163-4916-A502-39C60D37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45F67-E575-4522-99A2-3B6B581D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6D112-2D9E-4A29-9CB4-CBD34631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0364FC-F457-4BF5-A7C8-A1ED6F1B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A5851E-5EEC-4398-8987-138B78C7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2DFBDA-B781-4AEB-98C4-C4D53E81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6721E7-203E-47E0-BF52-02F13173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Insert transitions</a:t>
            </a:r>
          </a:p>
        </p:txBody>
      </p:sp>
    </p:spTree>
    <p:extLst>
      <p:ext uri="{BB962C8B-B14F-4D97-AF65-F5344CB8AC3E}">
        <p14:creationId xmlns:p14="http://schemas.microsoft.com/office/powerpoint/2010/main" val="1452237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208F8-9F94-40EB-BEC3-FD74C078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7664FF-EE64-401B-A29F-4E7193D4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2D4841-565C-48F7-8020-DAE9479D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7ADFE-6B62-4204-B8EB-B58BADFC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0F0A3-E188-432D-B79F-5FC628D4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short presentation video from simple slides and voiceover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FFA9D5-F11B-419D-A26E-6973363F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372D47-9D83-4F4E-A07A-0E3F5410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92182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BBA19-57F7-4A25-9347-A3FA8B3E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E68BBD-98BC-461F-AFAB-E0471BBF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179C7-DC12-42FD-8880-E72F2F29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BE23D-063E-4125-8806-6CA5C67A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EE376-E515-403E-8CEA-C433E668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create a video presentation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9A567-3AAD-4F84-8734-E3E44728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9E574F-A24C-4642-A8C8-18CCED6F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FE42E-6C1F-4FB8-841D-DC58A74F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0F9B7E-AF3D-44C1-85D6-CDF69DE7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video presentation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696F65-63E8-4168-BF05-BADC4DFF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198C8-5B2C-4800-B830-07610E4A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5F65D-C893-49FE-9B5B-3B965244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47688-B890-4015-B797-63315310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38F35-DF81-4CEE-B3C2-C7395AA2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short presentation video from sim…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3D7A0-8C64-4076-8360-B0802934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B155A5-96E6-417D-A6F3-62F7AF4E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7F8206-075C-47F4-AD81-BFCF0D6A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33761-DA5E-4F33-B578-1BFF5280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0272CF-459E-4C5C-805E-4437060A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EC8DF-DB43-4897-83B5-35EE6398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654047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4C078F-DDCE-4408-8F41-D9C42791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8DE55-AE51-4116-98A1-66C7407E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A39154-6ED1-4BF2-9E47-27CB03FA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5F6D1-580B-4CDE-989E-B79681EF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776D6-4CB3-4058-8FF7-D1E7010B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597E1-B008-4D4A-A23F-6B5206AF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D81FA-2291-48F1-8636-F751F226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35622-E9C3-46FB-9A26-1ACF63BA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E7C06-88A4-4CF3-B445-8C901E7B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C2AB06-E3CD-4377-A180-3B94F8B6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444E8-9378-43E8-A13F-E61E9469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F989C-CBFD-4586-BF9F-5F7C9D1E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57BF8-0A3E-4AC3-9F34-1D47157F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D6E0A-2160-4DC4-A5FF-D59B6737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40BB1-4365-4714-942E-6FCC37DA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67C81-D359-400A-8B21-EB10065F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AB214-9E06-4C18-9134-CF840752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DD7F6-8454-4C11-BBB2-3D35017A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020F9-6B15-41F0-BA47-9241584A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015089-6DE9-4B28-B771-2B4E6FB4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7BFD6-48FD-4D63-825E-610E5D48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Insert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65E45E-5898-49F9-B8C6-2BB612C6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A104A-9448-44D8-8052-296A50A6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5720D1-96A2-4A62-9A8C-E91731FC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A670F3-BB4D-49E1-BC02-F6B2B010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E1DE4C-54E1-477E-9623-44316DB8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27766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1E8D1D-13E6-4045-80B0-580F2BDBE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F645D-AAB1-4026-9187-B09B320B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62314B-7D8F-4FB3-9DCB-ECB248ED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D5144-A3A8-4AB4-B335-8F4604E0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5E7B80-6C4D-4BD3-941B-E086E798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video presentation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6A134-1178-443A-8DED-BFE22A53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D2B4C-16B4-43DC-9C29-49D064DE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19ACB8-1AE5-45C0-AAB4-1021ED7A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D3AE9C-40D2-4C68-BC8F-F0FC8F75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when shown without narration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CCAF0-5EC0-4905-950A-CBEFE9C4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333E9-BB3A-4E25-82C2-97CCD159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Important points get lost in long meetings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EF146-46C7-4E0D-A881-B58AAE11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44AE98-894D-4F13-8CB0-E3845FB8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simple structure for a video-style deck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1734C-277D-439E-9E10-438B5FCF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D27F07-0B65-4DE9-982D-7543933A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3A012-FC3E-4B70-BD1C-8EAD0084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F0E119-E4BC-44EF-A6CA-A234293C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story guides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45FC2F-9FB8-4351-A787-2A2503C2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BD65D-107E-45E5-BBED-1E5A7129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and visuals support the spoken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1A92F-0426-4848-987A-5F7E3DC6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37E11-9390-48B3-8DBA-9A452087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ready to screen or share</a:t>
            </a:r>
          </a:p>
        </p:txBody>
      </p:sp>
    </p:spTree>
    <p:extLst>
      <p:ext uri="{BB962C8B-B14F-4D97-AF65-F5344CB8AC3E}">
        <p14:creationId xmlns:p14="http://schemas.microsoft.com/office/powerpoint/2010/main" val="14258758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D4F949-D6F5-4CE9-969D-99D374F5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46557-E05D-45F2-9B16-B2A7692E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6F598-BC00-4B06-96D8-FCAEEDD3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F9F65-F82B-47FD-A765-56B441D5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059CF3-C06E-4A86-A2EA-127CADFC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60881-41DA-4837-9C9E-236F1482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A1ECE-080F-4663-931C-377263F2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A0174-4C76-4514-B306-FC8A2FB4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ACD9B-56B3-4AF4-9673-90C41652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88A89F-F39F-481E-95E4-1224FAC8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present their project as a short video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CD740-FE93-4AD3-8DF7-DEC6849E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E9916-BED2-4EB5-BEB0-C69BC346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AA55D-6D04-4099-AB94-2BA4988D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3A9FF-2184-472B-9990-322D0DE6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ORGANIZERS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DF3C7D-BA93-4A38-A5A7-F65C0B84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opening clip that explains the showcase schedule.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42407B-B55B-42BA-8540-77A6F204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1E7DE8-BEC5-4C3E-B449-D0B7F7C5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B2953A-C275-40D4-8E79-52E0A716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F84D94-5503-46CE-9886-9EFFDB50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A2CCD-0A3C-4B7D-A3F4-159AD3C8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format for sharing highlights with new members.</a:t>
            </a:r>
          </a:p>
        </p:txBody>
      </p:sp>
    </p:spTree>
    <p:extLst>
      <p:ext uri="{BB962C8B-B14F-4D97-AF65-F5344CB8AC3E}">
        <p14:creationId xmlns:p14="http://schemas.microsoft.com/office/powerpoint/2010/main" val="13225934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B76DB7-EC9E-4204-932A-DFF116AE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66C98-1892-4059-8701-8EA5E0139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9D274-2519-4659-A698-EDB3D550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8A39C-5930-42FE-A8BC-F4E1B8D6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0E496-11E9-48B8-9ABD-C8561194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64703-E67A-4494-8A79-4ADA46AF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0FD32-D3E6-46E1-AFEA-50102513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F72B2-8A49-449E-AE87-87BB659B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717E9-21BE-4AEB-AB13-D9BEAC11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0574D-4600-4C44-BF51-0E147DCC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3956D4-8C45-4097-B202-437F880F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EDC70-3804-4FDF-B7E7-D8E7FDE3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5F2B59-3F6B-47BB-B30E-E3ADF333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40D4E-0102-48E9-8E09-A4DE8FEB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E5B75B-D01F-42AD-8473-7CDE0563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C3F85-E984-4F52-B3F6-0BF9D2AB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C4246-96B9-45EC-AF79-EDB37735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4D4EA-0969-4EB7-B7F5-413CD726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FA3E3A-C048-4E8D-B10E-D55AE147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F6A12B-FDC4-4C6F-BA88-2615CB1F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172583-E44C-472A-9064-43973F3C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7C504A-2723-4A19-BC39-13D42948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08F869-7F5B-4BBE-AD30-AF7EEE81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1108AA-6652-4FEA-B74D-11420192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24FA09-E8FC-4866-B85C-4BC3BD1D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892F8D-E281-49DF-85B1-EB8DA5B06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2B0EC2-54C3-40A7-ABC7-B1725E9D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AAD12E-FB54-4BCF-82E8-E0757872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8C5B13-3D36-4E98-B88D-D52BDD35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Insert transitions</a:t>
            </a:r>
          </a:p>
        </p:txBody>
      </p:sp>
    </p:spTree>
    <p:extLst>
      <p:ext uri="{BB962C8B-B14F-4D97-AF65-F5344CB8AC3E}">
        <p14:creationId xmlns:p14="http://schemas.microsoft.com/office/powerpoint/2010/main" val="11900622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170812-A1CB-49B9-890D-3BE7EB7B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BEBCB-923E-47C1-85B8-110EB823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935A2-D4BC-4F7D-9971-EC4ADAA8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420A5-59F7-4AFD-8C93-185EE5ED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63F3E-74BC-4F2C-9FE4-D3111648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video presentation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05CABA-8C17-45F4-A3AB-E2BBE38F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12A6E8-5488-4B0A-92C8-473C9DDD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7CAAD1-7CDA-42F5-98AA-F25768AA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class project into a short video presentation for demo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EA950C-1FCF-45A2-9C6B-687CC41F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D4D346-7130-4F9D-A5B3-5D7BBC72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2024A-A78B-486E-A415-8FC02933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C744D-AF2D-4509-9FF3-05104E9B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2D110-64CF-409A-B2AC-1A7BD473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22C1B5-46F1-4E3C-9621-7B40CCA4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BF190-CC2E-4EAA-BACD-CF52EE33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F56DAC-3E75-478C-B159-E8AB4EF1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8D0C4C-BC28-47F2-A3DB-35087299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9FEFB8-5F27-4C46-B8B0-C094E8A9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8910867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E6031C-108B-4BDB-B892-5275C890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99012-B414-4BBF-8FEC-6C817A59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EE074-21A7-48EE-9CA6-1BDB0F97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A97C7-9244-4267-A599-38AF0BC3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9C9512-D0C8-4B8D-B01E-7EA3E956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video presentation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B23AB-8D4A-4916-B2CD-AE284E3E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999E1-3EC2-47E5-9396-3338FD5C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FA090-FBAF-4AAC-803A-F94FDB45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AD731-5189-4B1E-8CAB-0F74F2F9C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48065-09DB-4F8B-BD0C-F1C1CC9E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612034-0AE8-43E5-8B25-960FB34C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6D76E-D047-4574-B8AE-EE29358F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F3D9FE-9CFF-4778-874D-AE2F2B65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ABB9F6-1C06-443D-9511-8C22498C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487DA-B09F-438C-819C-3E73C990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E9919-F9CB-4EC9-B893-49B05CE4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56EB14-3DC0-4995-B7A6-61FAC41B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C1E0BE-99D8-4609-B2B1-0A0401BD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EC25DE-87EF-429B-87EC-ACB524A4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7C97C3-B912-434B-B7D7-4BE102B3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56F2BD-6159-4ABC-9F7B-EBBA17A1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9AD0ED-DF54-4448-BB94-0C0DDF76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434E3E-A820-4826-844F-FA471986A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3522BD-584E-4E52-8CF6-57E9D92E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4125D0-4BE9-4C25-877C-62D81713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392496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F0C3B3-96C7-4FC4-A6D1-E5DF1ED7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8CABF-CBD3-47B0-8BD2-268B997C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BF7FFE-27AD-45D8-A327-5B1AA2EF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format makes the message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35655-7AF7-48DB-A100-B5BFEAEE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04393-EF74-4D5E-89D4-B4D4FAD5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D7F02D-A2F7-4617-B137-793DD626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F595A-06EF-45D2-A435-3F21E146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05637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2026-10-01T22:09:19.0640000Z</dcterms:created>
  <dcterms:modified xsi:type="dcterms:W3CDTF">2026-10-01T22:09:19.0640000Z</dcterms:modified>
</coreProperties>
</file>