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29fafb9f3a4f46" /><Relationship Type="http://schemas.openxmlformats.org/officeDocument/2006/relationships/extended-properties" Target="/docProps/app.xml" Id="R1db4282cabf34d02" /><Relationship Type="http://schemas.openxmlformats.org/officeDocument/2006/relationships/officeDocument" Target="/ppt/presentation.xml" Id="R79ac9a5c94e94c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314c9ffa1b4a02"/>
  </p:sldMasterIdLst>
  <p:notesMasterIdLst>
    <p:notesMasterId xmlns:r="http://schemas.openxmlformats.org/officeDocument/2006/relationships" r:id="R4d5c71a5f3f243db"/>
  </p:notesMasterIdLst>
  <p:sldIdLst>
    <p:sldId xmlns:r="http://schemas.openxmlformats.org/officeDocument/2006/relationships" id="256" r:id="R69288164d0a54279"/>
    <p:sldId xmlns:r="http://schemas.openxmlformats.org/officeDocument/2006/relationships" id="257" r:id="Rb9d53ecf88bd4c90"/>
    <p:sldId xmlns:r="http://schemas.openxmlformats.org/officeDocument/2006/relationships" id="258" r:id="Rbedbabe5ade740f2"/>
    <p:sldId xmlns:r="http://schemas.openxmlformats.org/officeDocument/2006/relationships" id="259" r:id="Rcb23133e408d420c"/>
    <p:sldId xmlns:r="http://schemas.openxmlformats.org/officeDocument/2006/relationships" id="260" r:id="Re9cc0e3b46464f3a"/>
    <p:sldId xmlns:r="http://schemas.openxmlformats.org/officeDocument/2006/relationships" id="261" r:id="Re54f44e015ae4c73"/>
    <p:sldId xmlns:r="http://schemas.openxmlformats.org/officeDocument/2006/relationships" id="262" r:id="R133be19695894f3e"/>
    <p:sldId xmlns:r="http://schemas.openxmlformats.org/officeDocument/2006/relationships" id="263" r:id="Rbc2a3f9508e34c09"/>
    <p:sldId xmlns:r="http://schemas.openxmlformats.org/officeDocument/2006/relationships" id="264" r:id="R1112802bab0e4169"/>
    <p:sldId xmlns:r="http://schemas.openxmlformats.org/officeDocument/2006/relationships" id="265" r:id="Re8e9f6f1f5bb47e4"/>
    <p:sldId xmlns:r="http://schemas.openxmlformats.org/officeDocument/2006/relationships" id="266" r:id="R089bb250913d41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0924e3ddab4105" /><Relationship Type="http://schemas.openxmlformats.org/officeDocument/2006/relationships/slideMaster" Target="/ppt/slideMasters/slideMaster1.xml" Id="Rc4314c9ffa1b4a02" /><Relationship Type="http://schemas.openxmlformats.org/officeDocument/2006/relationships/notesMaster" Target="/ppt/notesMasters/notesMaster1.xml" Id="R4d5c71a5f3f243db" /><Relationship Type="http://schemas.openxmlformats.org/officeDocument/2006/relationships/presProps" Target="/ppt/presProps.xml" Id="R0e78f35f3d904493" /><Relationship Type="http://schemas.openxmlformats.org/officeDocument/2006/relationships/tableStyles" Target="/ppt/tableStyles.xml" Id="R9b493a1b473f44a3" /><Relationship Type="http://schemas.openxmlformats.org/officeDocument/2006/relationships/slide" Target="/ppt/slides/slide1.xml" Id="R69288164d0a54279" /><Relationship Type="http://schemas.openxmlformats.org/officeDocument/2006/relationships/slide" Target="/ppt/slides/slide2.xml" Id="Rb9d53ecf88bd4c90" /><Relationship Type="http://schemas.openxmlformats.org/officeDocument/2006/relationships/slide" Target="/ppt/slides/slide3.xml" Id="Rbedbabe5ade740f2" /><Relationship Type="http://schemas.openxmlformats.org/officeDocument/2006/relationships/slide" Target="/ppt/slides/slide4.xml" Id="Rcb23133e408d420c" /><Relationship Type="http://schemas.openxmlformats.org/officeDocument/2006/relationships/slide" Target="/ppt/slides/slide5.xml" Id="Re9cc0e3b46464f3a" /><Relationship Type="http://schemas.openxmlformats.org/officeDocument/2006/relationships/slide" Target="/ppt/slides/slide6.xml" Id="Re54f44e015ae4c73" /><Relationship Type="http://schemas.openxmlformats.org/officeDocument/2006/relationships/slide" Target="/ppt/slides/slide7.xml" Id="R133be19695894f3e" /><Relationship Type="http://schemas.openxmlformats.org/officeDocument/2006/relationships/slide" Target="/ppt/slides/slide8.xml" Id="Rbc2a3f9508e34c09" /><Relationship Type="http://schemas.openxmlformats.org/officeDocument/2006/relationships/slide" Target="/ppt/slides/slide9.xml" Id="R1112802bab0e4169" /><Relationship Type="http://schemas.openxmlformats.org/officeDocument/2006/relationships/slide" Target="/ppt/slides/slide10.xml" Id="Re8e9f6f1f5bb47e4" /><Relationship Type="http://schemas.openxmlformats.org/officeDocument/2006/relationships/slide" Target="/ppt/slides/slide11.xml" Id="R089bb250913d41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ffbfd1a5f349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17f5806e2d4a1b" /><Relationship Type="http://schemas.openxmlformats.org/officeDocument/2006/relationships/notesMaster" Target="/ppt/notesMasters/notesMaster1.xml" Id="Rebd2bb436d5c41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419364eaba4f35" /><Relationship Type="http://schemas.openxmlformats.org/officeDocument/2006/relationships/notesMaster" Target="/ppt/notesMasters/notesMaster1.xml" Id="R09975a237b0c41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52704846f1479a" /><Relationship Type="http://schemas.openxmlformats.org/officeDocument/2006/relationships/notesMaster" Target="/ppt/notesMasters/notesMaster1.xml" Id="R751b1fb420d441f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1525b2d7fb4eea" /><Relationship Type="http://schemas.openxmlformats.org/officeDocument/2006/relationships/notesMaster" Target="/ppt/notesMasters/notesMaster1.xml" Id="R377efc916b0446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7756eb57fb4c4d" /><Relationship Type="http://schemas.openxmlformats.org/officeDocument/2006/relationships/notesMaster" Target="/ppt/notesMasters/notesMaster1.xml" Id="Rcb3f7aa7c3b84d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6e8cc390ed490b" /><Relationship Type="http://schemas.openxmlformats.org/officeDocument/2006/relationships/notesMaster" Target="/ppt/notesMasters/notesMaster1.xml" Id="Raddf134ac3bf42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5cdf6ee09c4e1d" /><Relationship Type="http://schemas.openxmlformats.org/officeDocument/2006/relationships/notesMaster" Target="/ppt/notesMasters/notesMaster1.xml" Id="R5074218e5c5d4c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af7cf78cf54818" /><Relationship Type="http://schemas.openxmlformats.org/officeDocument/2006/relationships/notesMaster" Target="/ppt/notesMasters/notesMaster1.xml" Id="Reeb9d7f331644d2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7d9524967a841ac" /><Relationship Type="http://schemas.openxmlformats.org/officeDocument/2006/relationships/notesMaster" Target="/ppt/notesMasters/notesMaster1.xml" Id="Rdfbe643cedc84c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cfd4c04d9546f3" /><Relationship Type="http://schemas.openxmlformats.org/officeDocument/2006/relationships/notesMaster" Target="/ppt/notesMasters/notesMaster1.xml" Id="Rfbd3c5b58b7948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50b27131be140c8" /><Relationship Type="http://schemas.openxmlformats.org/officeDocument/2006/relationships/notesMaster" Target="/ppt/notesMasters/notesMaster1.xml" Id="R597dc0f0d35c4f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b96bc9a48447f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1e112ef1114f37" /><Relationship Type="http://schemas.openxmlformats.org/officeDocument/2006/relationships/slideLayout" Target="/ppt/slideLayouts/slideLayout1.xml" Id="R589c259bc1bd4c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9c259bc1bd4c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8e14d638741a0" /><Relationship Type="http://schemas.openxmlformats.org/officeDocument/2006/relationships/image" Target="/ppt/media/image.png" Id="R4dedd275343a4345" /><Relationship Type="http://schemas.openxmlformats.org/officeDocument/2006/relationships/notesSlide" Target="/ppt/notesSlides/notesSlide1.xml" Id="R0ea674da1dcf41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b5462199c48f4" /><Relationship Type="http://schemas.openxmlformats.org/officeDocument/2006/relationships/notesSlide" Target="/ppt/notesSlides/notesSlide2.xml" Id="R696363589ebd41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6b3fe1e9954a1a" /><Relationship Type="http://schemas.openxmlformats.org/officeDocument/2006/relationships/notesSlide" Target="/ppt/notesSlides/notesSlide3.xml" Id="Ra45694243b844f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af634a5a384b84" /><Relationship Type="http://schemas.openxmlformats.org/officeDocument/2006/relationships/notesSlide" Target="/ppt/notesSlides/notesSlide4.xml" Id="R8b028ad3005f4a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5ec3fb54f44fab" /><Relationship Type="http://schemas.openxmlformats.org/officeDocument/2006/relationships/notesSlide" Target="/ppt/notesSlides/notesSlide5.xml" Id="Raa973ed626834b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8d8e27ec994827" /><Relationship Type="http://schemas.openxmlformats.org/officeDocument/2006/relationships/notesSlide" Target="/ppt/notesSlides/notesSlide6.xml" Id="R77ffe3a243004f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dfef45f54a4e60" /><Relationship Type="http://schemas.openxmlformats.org/officeDocument/2006/relationships/notesSlide" Target="/ppt/notesSlides/notesSlide7.xml" Id="R2ffe06f1adcb4f7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c42dc1f3a428a" /><Relationship Type="http://schemas.openxmlformats.org/officeDocument/2006/relationships/notesSlide" Target="/ppt/notesSlides/notesSlide8.xml" Id="R3d229300c1dc483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4971c3d4647df" /><Relationship Type="http://schemas.openxmlformats.org/officeDocument/2006/relationships/notesSlide" Target="/ppt/notesSlides/notesSlide9.xml" Id="Rab6cd3fa79064b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0d0083252749fd" /><Relationship Type="http://schemas.openxmlformats.org/officeDocument/2006/relationships/notesSlide" Target="/ppt/notesSlides/notesSlide10.xml" Id="Rc36351dd86fb460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53524bea274fe9" /><Relationship Type="http://schemas.openxmlformats.org/officeDocument/2006/relationships/notesSlide" Target="/ppt/notesSlides/notesSlide11.xml" Id="Rfe35c068f68649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4CE42-90BB-41F5-B546-7F34D043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D4B748-EFBF-4D08-9C3F-5FC06EBA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F88534-1685-4F79-86F3-3DB1FDD7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Animated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826E5-0F03-4859-85EC-8A5843D3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museum launches a lively exhibit teaser for a new dinosaur fossil reveal.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A5062F-887F-42D2-892B-001C1427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56E92-E6C3-4714-97AB-C266CD3D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8044E-3A3D-4AF0-9E4D-A3F0952E9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B399CE-DDA1-4613-B26C-64589201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dd275343a434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8732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A70971-0BF9-4F8E-8038-16BF3A33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33EE8-BDC7-48DD-B8B4-940649028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778A89-D48B-4BBC-B06B-3C8FA0DD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3080BA-7E62-4907-9C91-457DFA1C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31A3F-917C-42C8-A794-F056B4D3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animated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B5C95B-FCE2-4A1E-99E8-94FD62E2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C70D2-A280-4BA4-A576-04BFD83F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268B0-A95E-4B3B-96D0-B9DC165AB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8EAA29-47E7-442F-AE92-E85580C8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4AA197-006C-4292-8A1E-C243EC98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B71037-E764-4C59-8AC2-57EF2006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868621-12AA-4D71-986E-4D4AAD3D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7B4058-2447-4173-AFD6-587EBBBC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83EE9B-4AC6-4A0F-8218-5FB5CDCB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CBDA9E-3170-401F-BE16-83A22BA8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CBBA60-D4E7-43D3-A84D-E1B0B3F7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Motion Details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0B8012-3F9C-4C95-A774-1680D0DE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49A474-ACCD-4798-8244-7BC12CA0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C4D2D3-D1DA-4503-BF4D-A25BC0F3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A4BB0E-C22D-416E-B51E-FA874788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97AB05-FACB-42A7-830F-3E37F7DA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</p:spTree>
    <p:extLst>
      <p:ext uri="{BB962C8B-B14F-4D97-AF65-F5344CB8AC3E}">
        <p14:creationId xmlns:p14="http://schemas.microsoft.com/office/powerpoint/2010/main" val="3761637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6C508D-F695-4DEA-9AD8-D79CFF9A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4BC5F5-BA93-4E0C-8B7B-F4423D6B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DAE050-6130-4BA2-8287-8DCADF36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406CF5-0043-4FD6-A010-3E0BE72F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7CB229-D25C-4015-B295-FE0751FF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exhibit updates into a short animated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5DDF3C-6A2B-4EAD-8BCA-DDACB672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592CA9-0457-408A-9D3C-C94A88E2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162738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923C59-DB77-4024-AE4C-193D0D8A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A2DC15-7D7D-4C1E-B52F-D6601A67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40F478-36D8-47C2-AE95-177807F4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D69D5-A93C-4977-85FD-5518581C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E6B303-6610-46D0-9708-6E96339D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create animated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0A41A9-8B67-4836-9BB1-A5F1C257A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51FB9-E37A-4E89-969B-554DB835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C89550-EA08-452B-8CEF-577D6F46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B7DC94-436C-476B-9941-D584FDBF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animated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2D9AA5-27D4-4D18-8848-85552EBE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BAB659-92B4-4B5D-9B17-7346ED6A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094657-127E-4B75-9E6F-77C0DC9F8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E2B9D2-8DC1-4D24-AD57-D7E5B55A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1077DB-8300-4CB7-A5F6-44774A01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exhibit updates into a short animate…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0EA787-02FD-4034-9415-B70EF412B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D75002-9EED-452F-8AA7-B125EA605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60D7F9-8859-4885-AE49-760E92D4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7BB348-3C2C-4799-9842-22F68EA1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E8D62C-9740-40E3-BE0E-0B957032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Export for sharing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BABC46-9C51-425E-9401-8F0AEBFB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648709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8634C8-642E-48CC-B567-7E8321CF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E72FF9-387E-44BF-AFB2-D3685838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F1DA9C-FE43-4082-BADA-774E4840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8EDF28-3D54-44CB-B77B-D4A9E394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856B97-7204-4D09-8A16-E51C9059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C7D2D6-2879-48F9-92E1-63B26F4C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B52E92-ABD1-4C5A-804C-0B000283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CBB11-9D8C-4349-9DDD-15BBFBEE1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539323-4549-4525-85A4-DF1AADE9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9D42C-5570-47DD-9513-327489FC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E89F1A-3369-4DF7-AED0-64BA17C5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2FF567-4C0B-4F82-9B68-D1472907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CD8151-92E9-4268-9C08-46AA54733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D85A33-D689-4FE9-BE36-E2C7611D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98E1A-DC01-4941-AC01-A104D9F15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40D77C-2BDA-4023-B54C-BA58F632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EED82E-B6CB-4FF4-BB22-7307AB0F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762FDE-3BA0-4BBE-8BE3-A3654A98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E058DE-2402-423D-B0B7-AD234D68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760B3-8732-4027-87EF-BD7AC332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04180F-D613-44C0-889C-157DFA2A4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A4C6E9-E8D0-4580-9F1D-BDE6311F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B7B8A1-6EDC-4F4F-8106-3681E1E7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30FF6B-2AAB-4949-A22D-AC765948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49A4B3-E4AD-4D58-8903-38EEDE53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C4BD69-28B8-426D-B12E-C349891D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343655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DE05B9-E396-4A26-82FC-D2D42B0D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8B9C28-B265-4BCD-8AEB-EBC49913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D944E-BD72-4044-B869-700EA14BB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B0BAF0-A0D9-4455-A196-23905330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BB0CBE-6635-465E-9AA5-9AD078B1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animated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AF221E-AF4F-4730-B34A-AE9890D3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9C4F81-3492-4FA8-802F-2752CEBA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2FEB6-5CA1-47C4-89A4-9DCBF2143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E67DF9-9DCE-438F-B37A-E41DE622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Static slides make the fossil reveal feel flat.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CDDBEC-2DDF-4360-A061-D2562E68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E03742-D667-4686-8F68-7D2FF44B7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jumps between facts without a clear flow.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471755-4719-4C67-B918-76E52B57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00A72C-82A3-49B0-A4BC-AF7BBE96E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struggles to show motion ideas quickly.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AF0EE8-FC8B-4736-BD04-0526F14C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1755D-098B-40E6-9D97-9EC84EE27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FA5E85-FC95-4041-8BCD-A11DB391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2BA595-2F9B-4E33-A06A-551DDCA55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8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builds curiosity around the new exhibit.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5B2D27-D9B3-4F32-87E3-C45BFD68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D4D36F-05A5-45C1-9FED-033029F2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smooth, easy-to-follow arc.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E51CCD-C285-44FA-BCBA-CEB94C16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C4F39C-E499-4661-B65E-7419F97A6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0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Animations help the reveal feel more vivid and memorable.</a:t>
            </a:r>
          </a:p>
        </p:txBody>
      </p:sp>
    </p:spTree>
    <p:extLst>
      <p:ext uri="{BB962C8B-B14F-4D97-AF65-F5344CB8AC3E}">
        <p14:creationId xmlns:p14="http://schemas.microsoft.com/office/powerpoint/2010/main" val="15042699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FC19B8-C8C6-4D84-A155-E38D3167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77C52E-0114-4EDB-AB82-2E081DBE6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901BC5-D9C0-42FD-8797-EC932024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977A62-58FE-43A5-B014-C64564B2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B3A67-3020-4884-A330-9F256294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76C363-56A4-4A28-99D7-48BBB6A75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2BAEB-60FC-4871-B701-19E7391D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3C1BA6-2517-4D33-A0A8-6A14EBFF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4A6EA-8D42-48BC-8F98-58A82247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94E40A-5077-4F9E-93BF-9E71D529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exhibit highlights with visual energy.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00378-5AC3-449B-9702-A3489582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4572C7-3EF1-41B1-ADA4-D85B7287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73BDAD-35D6-445B-BDFA-87F7BD5C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AD256E-3C60-487B-93C9-AB434F39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EVENT PLANNERS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E3ED8C-4797-4B8E-B0D0-0CEDAC2C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format for promoting a launch night or gallery reveal.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684D00-71FF-413B-85AB-86C89A228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46E891-C87B-4883-9B3C-CA1613F4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7AC5AE-6A60-460F-A147-6FF4B0E8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EBC3B5-FDC4-4217-82B7-9BB04071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E15F46-2D92-496C-9C0D-AC02A969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structure for building animated presentation scenes.</a:t>
            </a:r>
          </a:p>
        </p:txBody>
      </p:sp>
    </p:spTree>
    <p:extLst>
      <p:ext uri="{BB962C8B-B14F-4D97-AF65-F5344CB8AC3E}">
        <p14:creationId xmlns:p14="http://schemas.microsoft.com/office/powerpoint/2010/main" val="8261123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059905-439D-4459-A456-CDFD32B2B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1D552E-3A9A-4A56-AD21-90781752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F181AE-32E9-4584-B2E1-77A4CC34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BA51AB-2F5E-4662-BE87-F9FC081D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7D50CD-3A26-4F7A-B8C9-5A021A20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4D9555-A6C4-4DA5-BBCB-6C6482FF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15274-00A9-4C9E-BDC6-E0483147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32E643-8E81-434D-9ECF-7A0F937B2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DDB69B-F4A1-4628-802E-14C40740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50DD1E-E44B-4B46-846B-FC3E7516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E63B23-01FD-40A1-AAA2-2A8A846B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9D82C8-3A55-4DCA-8A8E-934BB6775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E3EA6-5780-4FDA-8C44-E559BEDC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C0AA5-4A30-4722-9B2A-7E8F6938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6465A8-CD4D-45FA-A587-64A82FE2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CA51E4-8C7B-4438-82A3-5218205BB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B4A12C-D4BB-4DD8-977C-109704278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0DE92E-997A-4943-8052-D25A667FC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5543E0-7497-4613-ACE2-BAA61CE1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6EE6EF-541C-4DFB-8D29-CDDD3840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4D1BC8-4AB6-4173-8D16-1209637A7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F5A743-D21D-449D-8ABA-48FFE614E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349361-2299-440D-80A8-A875A68D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2F5ABD-EB55-489F-B930-041E4033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ED6462-85CE-49E1-8EFF-9D242229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497B14-2D6C-4415-8C58-B4B72928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7C9947-8BBA-47FF-B651-2E1F2B60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33B6003-1DE9-4E07-9FAA-ABAE2588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B1701B-575D-42ED-A852-B99B81AC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</p:spTree>
    <p:extLst>
      <p:ext uri="{BB962C8B-B14F-4D97-AF65-F5344CB8AC3E}">
        <p14:creationId xmlns:p14="http://schemas.microsoft.com/office/powerpoint/2010/main" val="4546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FAD87E-75DE-4038-804E-32A9AE5F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C0316C-A6AF-4581-BFC7-2F3A6A275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8AB68A-A56F-4896-906E-08262ADB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FC24B-7A8B-4EDC-9E40-9E6CF300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F715C-3E0D-4F01-9E27-7DA7FDE2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animated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2197D-98CF-4482-8D03-03AC2308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45C4E-AC86-40B0-9A42-51AE6FB9C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F914BC-C037-4B1E-850C-4EF11B88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museum turn a fossil announcement into a short animated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8A49B7-6133-4866-9DC4-2539DABA3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6258D2-5A85-4430-8205-3C906B6E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435DBA-CE05-40C6-AAEE-EDF2A0FC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6A14D6-8B88-440E-9636-A9ECF52C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097879-D9E8-4D8B-B019-7A84C857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9F886D-9A6D-45FC-B552-CB79C6C3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E8140D-04E6-4597-B46C-86F1F487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8FC0D9-E7AC-4CD6-B657-75E1C0A1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54869C-D1C4-40DA-A323-6ED73701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EC917D-C33F-4084-8316-F8D2D1C6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</p:spTree>
    <p:extLst>
      <p:ext uri="{BB962C8B-B14F-4D97-AF65-F5344CB8AC3E}">
        <p14:creationId xmlns:p14="http://schemas.microsoft.com/office/powerpoint/2010/main" val="20591597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0FED6E-4CD6-4E91-B46C-E628571D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21AA3-9605-4F1D-B162-08DCC9BA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60F52E-C864-4B1B-B88A-B368106C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A55DF-6723-4842-8A3A-4E6F5E85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53005-0F0C-4B43-A9C5-0B0729F9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animated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0A4A6-7ED0-4E6A-8F32-3D4E4F42C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597185-6BE8-4DBD-9722-59C64F7A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70C628-D778-4B29-8700-399076B3D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427EAA-27EA-4510-87F3-3CDF3E72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8CC94-4206-4061-9095-C1E069EB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2E0A7E-3E61-43C3-A3C5-3E7A679A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8214B8-FEB2-4171-AF91-9FF92917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E7E641-E653-4501-9E00-25DDFF8A7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146A81-A883-4CBD-B92B-7432EB41C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03792A-2864-4D8F-970D-4FAE5C99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07CBE2-1382-4DCC-8038-4150B8D4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DA1FD2-8B99-4F21-AAE6-40105EDB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69536C-508A-4082-9D07-58D7C15B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45BE1F-064C-4ECC-BF39-6B970762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F3F325-5BC1-480D-9A16-A12BCBA4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3AAE11-1DB5-4552-9A43-7E6654AF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B8D72A-16E1-461F-A78D-FF9F7C9B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B6A4ED-4918-4F3B-8FF9-79234BA0D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9268B6-2CFB-4E01-AA2D-430BDCDC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8D7279-8021-43C2-B119-697701ED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872846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918F6D-D4EE-4F18-96F3-3B9B3F5C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18E0AE-8DA3-4B98-B78A-92B4DFBEA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BFB78-EA3F-4217-A64E-198203A4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reveal feel alive from the first slide.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02154C-3CC4-4644-9347-EC76D1ED7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2B87C2-5014-41FA-8A7D-BA8CD937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95BFC5-4F0D-45F5-B274-7DA41AF8C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BF4AF6-BB15-4A76-B183-FDE430495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376241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2026-10-01T21:43:27.4210000Z</dcterms:created>
  <dcterms:modified xsi:type="dcterms:W3CDTF">2026-10-01T21:43:27.4210000Z</dcterms:modified>
</coreProperties>
</file>