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7ba6f5a4bda4ba0" /><Relationship Type="http://schemas.openxmlformats.org/officeDocument/2006/relationships/extended-properties" Target="/docProps/app.xml" Id="Rf976496131ba4847" /><Relationship Type="http://schemas.openxmlformats.org/officeDocument/2006/relationships/officeDocument" Target="/ppt/presentation.xml" Id="Rbe6678a0529449c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1adf0dd3c8d41a7"/>
  </p:sldMasterIdLst>
  <p:notesMasterIdLst>
    <p:notesMasterId xmlns:r="http://schemas.openxmlformats.org/officeDocument/2006/relationships" r:id="R4c320462e21b485c"/>
  </p:notesMasterIdLst>
  <p:sldIdLst>
    <p:sldId xmlns:r="http://schemas.openxmlformats.org/officeDocument/2006/relationships" id="256" r:id="R25c1fb350bba4111"/>
    <p:sldId xmlns:r="http://schemas.openxmlformats.org/officeDocument/2006/relationships" id="257" r:id="R264a5bebd18747c9"/>
    <p:sldId xmlns:r="http://schemas.openxmlformats.org/officeDocument/2006/relationships" id="258" r:id="Rf5373b07c68d40ab"/>
    <p:sldId xmlns:r="http://schemas.openxmlformats.org/officeDocument/2006/relationships" id="259" r:id="Re6aab2dac5014e39"/>
    <p:sldId xmlns:r="http://schemas.openxmlformats.org/officeDocument/2006/relationships" id="260" r:id="R5e8c2124ad9f49c5"/>
    <p:sldId xmlns:r="http://schemas.openxmlformats.org/officeDocument/2006/relationships" id="261" r:id="R3ed04250596f4cc0"/>
    <p:sldId xmlns:r="http://schemas.openxmlformats.org/officeDocument/2006/relationships" id="262" r:id="R2b59184f9a564cd1"/>
    <p:sldId xmlns:r="http://schemas.openxmlformats.org/officeDocument/2006/relationships" id="263" r:id="R691fa47b0a224728"/>
    <p:sldId xmlns:r="http://schemas.openxmlformats.org/officeDocument/2006/relationships" id="264" r:id="R760d1a5d04b7433e"/>
    <p:sldId xmlns:r="http://schemas.openxmlformats.org/officeDocument/2006/relationships" id="265" r:id="Ra3d7ce557aa0436a"/>
    <p:sldId xmlns:r="http://schemas.openxmlformats.org/officeDocument/2006/relationships" id="266" r:id="Rb32629866e1c404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23fc457dd0a45b1" /><Relationship Type="http://schemas.openxmlformats.org/officeDocument/2006/relationships/slideMaster" Target="/ppt/slideMasters/slideMaster1.xml" Id="R61adf0dd3c8d41a7" /><Relationship Type="http://schemas.openxmlformats.org/officeDocument/2006/relationships/notesMaster" Target="/ppt/notesMasters/notesMaster1.xml" Id="R4c320462e21b485c" /><Relationship Type="http://schemas.openxmlformats.org/officeDocument/2006/relationships/presProps" Target="/ppt/presProps.xml" Id="R06f4b71f0bd940df" /><Relationship Type="http://schemas.openxmlformats.org/officeDocument/2006/relationships/tableStyles" Target="/ppt/tableStyles.xml" Id="R3482843191094385" /><Relationship Type="http://schemas.openxmlformats.org/officeDocument/2006/relationships/slide" Target="/ppt/slides/slide1.xml" Id="R25c1fb350bba4111" /><Relationship Type="http://schemas.openxmlformats.org/officeDocument/2006/relationships/slide" Target="/ppt/slides/slide2.xml" Id="R264a5bebd18747c9" /><Relationship Type="http://schemas.openxmlformats.org/officeDocument/2006/relationships/slide" Target="/ppt/slides/slide3.xml" Id="Rf5373b07c68d40ab" /><Relationship Type="http://schemas.openxmlformats.org/officeDocument/2006/relationships/slide" Target="/ppt/slides/slide4.xml" Id="Re6aab2dac5014e39" /><Relationship Type="http://schemas.openxmlformats.org/officeDocument/2006/relationships/slide" Target="/ppt/slides/slide5.xml" Id="R5e8c2124ad9f49c5" /><Relationship Type="http://schemas.openxmlformats.org/officeDocument/2006/relationships/slide" Target="/ppt/slides/slide6.xml" Id="R3ed04250596f4cc0" /><Relationship Type="http://schemas.openxmlformats.org/officeDocument/2006/relationships/slide" Target="/ppt/slides/slide7.xml" Id="R2b59184f9a564cd1" /><Relationship Type="http://schemas.openxmlformats.org/officeDocument/2006/relationships/slide" Target="/ppt/slides/slide8.xml" Id="R691fa47b0a224728" /><Relationship Type="http://schemas.openxmlformats.org/officeDocument/2006/relationships/slide" Target="/ppt/slides/slide9.xml" Id="R760d1a5d04b7433e" /><Relationship Type="http://schemas.openxmlformats.org/officeDocument/2006/relationships/slide" Target="/ppt/slides/slide10.xml" Id="Ra3d7ce557aa0436a" /><Relationship Type="http://schemas.openxmlformats.org/officeDocument/2006/relationships/slide" Target="/ppt/slides/slide11.xml" Id="Rb32629866e1c404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00aab5c11ce42d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a5a95373b784045" /><Relationship Type="http://schemas.openxmlformats.org/officeDocument/2006/relationships/notesMaster" Target="/ppt/notesMasters/notesMaster1.xml" Id="R04ac11875c38443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61bb409b86f463d" /><Relationship Type="http://schemas.openxmlformats.org/officeDocument/2006/relationships/notesMaster" Target="/ppt/notesMasters/notesMaster1.xml" Id="R64c9902cc2f04c5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11aec421de84680" /><Relationship Type="http://schemas.openxmlformats.org/officeDocument/2006/relationships/notesMaster" Target="/ppt/notesMasters/notesMaster1.xml" Id="R377d1d6e171c411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174cd6f77e242ce" /><Relationship Type="http://schemas.openxmlformats.org/officeDocument/2006/relationships/notesMaster" Target="/ppt/notesMasters/notesMaster1.xml" Id="R992c0cc83901410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cb978dd27b84dfa" /><Relationship Type="http://schemas.openxmlformats.org/officeDocument/2006/relationships/notesMaster" Target="/ppt/notesMasters/notesMaster1.xml" Id="Ra9d3669a931c496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7a4cfda76244d88" /><Relationship Type="http://schemas.openxmlformats.org/officeDocument/2006/relationships/notesMaster" Target="/ppt/notesMasters/notesMaster1.xml" Id="R6a40ffd76e62453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ad14c65a52340d1" /><Relationship Type="http://schemas.openxmlformats.org/officeDocument/2006/relationships/notesMaster" Target="/ppt/notesMasters/notesMaster1.xml" Id="R5367b241a86c40b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d957cecafba4261" /><Relationship Type="http://schemas.openxmlformats.org/officeDocument/2006/relationships/notesMaster" Target="/ppt/notesMasters/notesMaster1.xml" Id="R9305ad7732a346e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3b1d2850055413c" /><Relationship Type="http://schemas.openxmlformats.org/officeDocument/2006/relationships/notesMaster" Target="/ppt/notesMasters/notesMaster1.xml" Id="Rae68ab94079d4d1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a74f76e6d4f4dc0" /><Relationship Type="http://schemas.openxmlformats.org/officeDocument/2006/relationships/notesMaster" Target="/ppt/notesMasters/notesMaster1.xml" Id="R19685c94718a4ca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9a3fc650b03415e" /><Relationship Type="http://schemas.openxmlformats.org/officeDocument/2006/relationships/notesMaster" Target="/ppt/notesMasters/notesMaster1.xml" Id="R70752e4637d1492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007f31f13b48b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aac5e15b1704876" /><Relationship Type="http://schemas.openxmlformats.org/officeDocument/2006/relationships/slideLayout" Target="/ppt/slideLayouts/slideLayout1.xml" Id="Ra185a4b7f23643a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185a4b7f23643a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49ceeb3d214c85" /><Relationship Type="http://schemas.openxmlformats.org/officeDocument/2006/relationships/image" Target="/ppt/media/image.png" Id="Rc250d4e525ad4ce0" /><Relationship Type="http://schemas.openxmlformats.org/officeDocument/2006/relationships/notesSlide" Target="/ppt/notesSlides/notesSlide1.xml" Id="R05e90b3273fd4a5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a3af4dd41e44ef" /><Relationship Type="http://schemas.openxmlformats.org/officeDocument/2006/relationships/notesSlide" Target="/ppt/notesSlides/notesSlide2.xml" Id="R9423e9cf8bd94af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8535d09da64fe7" /><Relationship Type="http://schemas.openxmlformats.org/officeDocument/2006/relationships/notesSlide" Target="/ppt/notesSlides/notesSlide3.xml" Id="Rbf498300d29d4dc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bde06a114d4a97" /><Relationship Type="http://schemas.openxmlformats.org/officeDocument/2006/relationships/notesSlide" Target="/ppt/notesSlides/notesSlide4.xml" Id="Rdfcc98113980441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b345b090954309" /><Relationship Type="http://schemas.openxmlformats.org/officeDocument/2006/relationships/notesSlide" Target="/ppt/notesSlides/notesSlide5.xml" Id="R302096a08edf40b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f4385afa3f45ea" /><Relationship Type="http://schemas.openxmlformats.org/officeDocument/2006/relationships/notesSlide" Target="/ppt/notesSlides/notesSlide6.xml" Id="R67640037227c4e2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a599f4280a4a36" /><Relationship Type="http://schemas.openxmlformats.org/officeDocument/2006/relationships/notesSlide" Target="/ppt/notesSlides/notesSlide7.xml" Id="R5e14a9c7fc3a41f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ac62b6a2a04017" /><Relationship Type="http://schemas.openxmlformats.org/officeDocument/2006/relationships/notesSlide" Target="/ppt/notesSlides/notesSlide8.xml" Id="R76ba75c5c71b44a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f3bf87ff224d67" /><Relationship Type="http://schemas.openxmlformats.org/officeDocument/2006/relationships/notesSlide" Target="/ppt/notesSlides/notesSlide9.xml" Id="R0f4acc1e65c849f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16523ceecb4404" /><Relationship Type="http://schemas.openxmlformats.org/officeDocument/2006/relationships/notesSlide" Target="/ppt/notesSlides/notesSlide10.xml" Id="Rfdb6bf1902e44a8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beee9f4d9c45da" /><Relationship Type="http://schemas.openxmlformats.org/officeDocument/2006/relationships/notesSlide" Target="/ppt/notesSlides/notesSlide11.xml" Id="R35acfa739d8649f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57FF72-6971-4BD0-AB5A-465AEC9AC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DEB6DB-39C3-4E1E-B8E3-BD435213E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66E755-6178-407A-AD22-74B53F6FD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Create Cartoon Video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569DBE-6387-425D-A9E7-D5C2BD061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bakery team turns a sleepy launch into a playful cartoon story for kids and parents.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7D7692-BDBF-4AD9-B074-3CA20B394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F49727-4056-404E-9355-D1BF107CE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C56A91-8E69-49BD-819F-2D2647B0E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CD8B5C-D0E9-4FAF-B043-7E3AB6074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50d4e525ad4ce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2872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E6C0C6-683A-4D0E-B995-A28915DB1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89465C-2CD6-41F1-ACD5-E75F6CA5D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9F1649-4677-42E1-9D31-DE8C3EFAC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53847A-2DE0-4065-ADF3-DC9CC93AB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9768B4-BEE6-43D5-A06E-A6E042F35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create cartoon video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962792-9774-422D-9355-556D9DD03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A17FAD-8998-4E46-B12A-5827CABC5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BF0BD4-F0C8-40A5-82B1-9B0F55CD6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Meet the Baker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46B3EE-A11A-4858-9CEA-420778F21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the hero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ADB11C-C6F8-4E88-942A-34C453582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BC8DC1-A679-412B-80FD-37FC8C1C6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83B70E-863B-4791-AC48-237A07E09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Big Idea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F0CD18-CE59-4F79-AAF5-9DE5CE113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D19C39-936D-4749-97E1-F2568B7FB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BD9128-D75B-4CFC-9CC3-57F958FEF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5068FC-F3A2-4928-8AB6-7DF3B477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by Scene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158B4F-AF82-4BB4-ADB4-A8A365B1E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bright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4FF293-F384-4582-80CD-64189B569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838B47-AC45-448A-8751-A55BDBD23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35747D-01D7-4267-A72B-F8D565B80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Reveal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8C3248-A5C0-453F-B18D-80AFFFB11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Time the voiceover</a:t>
            </a:r>
          </a:p>
        </p:txBody>
      </p:sp>
    </p:spTree>
    <p:extLst>
      <p:ext uri="{BB962C8B-B14F-4D97-AF65-F5344CB8AC3E}">
        <p14:creationId xmlns:p14="http://schemas.microsoft.com/office/powerpoint/2010/main" val="19279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B30BAD-1CEE-46EE-98B3-E9B0E150C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545092-A78E-4964-BBF0-C555B5519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A13B31-97BE-4E94-9B8F-4C800C0E0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D02389-4FE4-44A4-8B4B-DA924D3F1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7F5FF0-8A7F-4B72-8F20-9438F6DCD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Animated launch story for a neighborhood bakery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667A17-1D25-4D54-98FD-4E4588E2B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DE38E6-4CEB-49B4-BB20-B9E6A925E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244120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E2314E-BD8A-484C-B221-1D4227D32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A25A1C-0AA3-4C55-978A-191269236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C4E602-08DE-438B-9ECB-0BF3D94ED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CBA993-829B-49A5-898F-260A98390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4CF1F6-D7F4-41E7-9B54-4C10F83A4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create cartoon video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DA3295-9978-41DF-AD20-7CC45E2AE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8BA969-4F20-47C5-822D-F45897635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970F9C-C6D5-4E47-BF1E-DE66B9E2F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978439-EF95-42D4-A0E1-EA6DB1AA0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create cartoon video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D99B25-2E81-4B25-BB47-C59232CB2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9C2C1C-BED0-46B4-98F9-F6DBA2EDC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C43939-96A2-441C-8C81-991C2AA4D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D288F0-4010-43B5-A6C3-F6A66474A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E5927B-03C4-4B00-A75E-4DF2EBA05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Animated launch story for a neighborhood…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B06588-FF6D-462A-8FD3-4881B9CC3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499FFC-50AC-42EA-AE30-701A97C46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636D70-076B-448C-9A63-3AA7A1A61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D89BEC-889D-4CA0-A8EC-9CEF47AB5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9D41AA-2BDF-4075-B987-C816E65C0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Marketing: Polish the finale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B7AFB9-F5DF-47DF-9EC9-44508F36B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2249188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0A56B4E-0A2A-4D88-A71B-4003B9A39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1C1263-67B5-4A45-87B8-4DA68C422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0A6748-81C7-4E19-948F-DDC59DBFE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304A54-16A3-4689-960C-97AC5FE59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51A797-5363-48C4-8D64-21D1C9EDE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B02B58-A24C-417A-A7CB-7421AA83C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61EE42-AFDE-4FBB-AF7B-DF15D6C17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58B230-FA1E-493A-AF66-674DF2842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13BD63-7835-480D-932F-4F06368A2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the hero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A5E373-AF02-4ECC-9BC8-9E0CAB53F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275A7B-55EF-4F52-90E3-05F35CA6B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90BAC8-DBC0-4C06-B9F2-29027FE5A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EB60A3-A3D5-48AC-A4E3-FC1987090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F93106-139A-46B8-9B8A-08D7DA5B4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5F5C2F-8806-49AA-9B21-468C93050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4ED2DE-4EEF-46C2-87E1-E00446D8C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C16C5B-D713-48C5-92C3-D7AF294FF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bright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9C3C6A-7BF1-4AB4-A5FD-74694D0BC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70636A-CE3D-438C-B12D-D2CDC3322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1A1DB5-00FD-4B91-9B15-8D210F60F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71E9C7-8FE6-4045-8E08-D4DD435C0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Time the voiceover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657521-3A21-4FC6-A852-F1C2C9ADE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27B1BC-FBE1-47F9-82F9-98A524053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367E02-DC0D-4CFD-90F9-54BEC6BFE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DB4594D-CC47-4916-8A74-11A1AF291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Polish the finale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CF55AF4-F3E7-48F9-A4D4-CDBFDE95F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337800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A1CD18-0CEF-435A-B20B-8FD6546BD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AA28F6-A544-426C-9E2D-E88CEF20A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2768CB-978C-4C29-A3C8-CB9FAEFE3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78D230-1051-4A99-9741-EF2D12BD6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E257D3-4B60-4EB8-8518-E5DA58140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create cartoon video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C2DB07-1E47-4BCA-8519-F2EA86AC4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56C711-5C12-46CE-B4CB-65A4F318A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FB3B73-9B42-4841-8CA8-8EF21BF0B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88394D-7BE5-45A5-88BD-B9392001F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8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launch message feels plain and easy to miss.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4D0E90-6EF2-44D1-BEED-FA68FF7B7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DA6E12-468D-4EDC-84B0-AC479760D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7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has ideas, but no clear scene order.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6D900C-7A0D-44AF-8D9A-5654A68AD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C0E24C-F46D-4AB2-A800-ED3170C42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2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presentation looks scattered across too many notes.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B42987-8AAB-43DB-A39C-9DC1E286B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F09DB2-EB8A-45B8-844F-466A97989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1EEDE4-4CAB-4F39-925B-4D8CEF1BD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93E746-5A35-436E-951D-B07FB6F05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character to final reveal.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9ED788-DE44-49B2-ABA6-741D02458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9A9D05-113A-48D5-920A-5CEBB8348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4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shows one clear moment in the video.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052C26-FB53-450D-9A53-FCCCBE4F7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3E8837-4BF8-4400-BA11-9AE3B22BC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0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present the concept with confidence.</a:t>
            </a:r>
          </a:p>
        </p:txBody>
      </p:sp>
    </p:spTree>
    <p:extLst>
      <p:ext uri="{BB962C8B-B14F-4D97-AF65-F5344CB8AC3E}">
        <p14:creationId xmlns:p14="http://schemas.microsoft.com/office/powerpoint/2010/main" val="71169055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F74A92-DD1A-4442-95BE-CC386B687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026FBC-859C-4F71-A7B8-FBA19A6C2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CA69EA-EC4C-4336-A3BE-B1F745D68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AB4230-AD25-4411-BDBC-865466CFD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6F333A-A66E-41C9-B6CA-8F0B192B8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FAEBA4-F76B-4E71-BFD9-B2362DC3A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196950-48C2-4E04-9F41-9E3A2B395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F033BF-C8E8-4398-A26E-6AA6CE5A1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747901-767D-4A3B-B018-12D9E5E8D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BAKERY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2F0170-F244-44BE-AF09-934E09EA3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story that makes the new treat feel fun and memorable.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736BAC-9F2B-4567-A243-EDAC38440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5EC0AF-5CE2-4E2A-9BC9-8E44E8923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85ED53-CC9F-4829-A008-9776DABC3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BB9E0D-8D53-4C56-8ECB-BFF04350B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DESIGN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3158D2-F397-4D73-9D3F-B94366FAE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slide structure for characters, scenes, and timing notes.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2DD829-14CB-4014-9FCD-A1B3E512B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62EF3F-D7DD-4403-BE13-218E9478C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9F7555-84D0-4DE7-8CCD-ED3967FFE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C319EA-F600-4D44-90B4-51E8D0F3A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PARENTS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CF54E0-F0A8-4B22-993C-50DA1C130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 a cheerful preview that feels friendly, easy to follow, and kid-safe.</a:t>
            </a:r>
          </a:p>
        </p:txBody>
      </p:sp>
    </p:spTree>
    <p:extLst>
      <p:ext uri="{BB962C8B-B14F-4D97-AF65-F5344CB8AC3E}">
        <p14:creationId xmlns:p14="http://schemas.microsoft.com/office/powerpoint/2010/main" val="30779928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DFBBCB5-DE4A-4336-B23F-B5ABC9C26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442E0A-E541-47B0-A88F-26E52C31C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F3D3DE-16AD-4CE8-B6C9-E03D968BF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7CD5E2-D634-45F5-927A-39E663998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B5DDF8-531B-471E-9DFC-7A5D561E1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7C0958-463A-4417-B94D-C35D1CFB0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0CA127-3260-47BE-BB9A-DC71D4102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DE0E11-22BF-4EC6-9B49-5F29C386B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6DC8C8-A6ED-4A6A-98ED-8B335B66F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E1BA11-275D-4E37-B8F8-DD18408B9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620669-AA83-4557-859A-77AEE4DCA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the hero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357963-514B-443C-BF23-48D65A3CA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9A046E-F2CC-483C-AE07-A13745C47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3F8D02-BE44-4A68-9C94-35779FBBC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715D4D-BD96-442A-BD84-9A3F79076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C42B38-4621-4FEF-BF25-23EA115D1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2F38DE-96D4-487E-A9C6-FA9DD36A8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314190-EEBC-4D17-89FC-8F090960B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A7E3F1-2EFA-4EBF-97E8-D831639F7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BEDFDA-5262-402B-9A71-E81CC356D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A84C1D-B943-4296-AA49-275D2C445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ACE363-9E79-42C9-98C7-1F8F30936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F3A387-784E-41E6-8CA3-524890292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bright scenes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F99EAE7-823C-48F1-A33B-EC38173DB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6D83B42-2C86-44AD-B141-EB23E6B4B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8020B78-8939-4850-BDF0-AB056781D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C067716-08D6-4DE1-B538-7DACBB6F4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49FAB04-4D55-4D43-B526-D1C8E7337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2E667A7-86FB-42C0-B1E4-374393583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Time the voiceover</a:t>
            </a:r>
          </a:p>
        </p:txBody>
      </p:sp>
    </p:spTree>
    <p:extLst>
      <p:ext uri="{BB962C8B-B14F-4D97-AF65-F5344CB8AC3E}">
        <p14:creationId xmlns:p14="http://schemas.microsoft.com/office/powerpoint/2010/main" val="98684083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8AAE74-CDA1-47B1-A78B-32B0270D5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617E04-D468-42A8-882E-6D69E6458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FAC1AB-1BCA-4AFD-A588-1C892BEE8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7BEBA7-D4B4-4CF8-879E-CEBD77DB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DCA2DC-2B0E-42D4-8106-6223CA72A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80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create cartoon video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EE404A-1731-40D8-A47D-FE7B6834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EC75CE-44BB-45B6-8C98-8E648101A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58E1BE-E016-4803-A717-025B7E8CF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2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bakery use a cartoon story to introduce its new treat?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D20739-1C15-4829-90F1-971904EAB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B8CBF8-1E2C-41C6-9DCB-0DFA6F468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2034B1-022F-44E2-9FD1-A48249F05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A4D64E-BA63-49E5-A868-B40F8E7B0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CE8A58-5578-4DD9-8E88-D056130C2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97A84B-D1CD-41A7-9FD1-0E619B65E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83690F-C037-4448-A2F6-C9D144DEE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bright scenes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68FAA1-6B35-4BF5-80B1-E959689D4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844D1A-6D44-48B3-8A19-9A1B22520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5F7F0C-A823-4CA6-90E2-2C571E74F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Polish the finale</a:t>
            </a:r>
          </a:p>
        </p:txBody>
      </p:sp>
    </p:spTree>
    <p:extLst>
      <p:ext uri="{BB962C8B-B14F-4D97-AF65-F5344CB8AC3E}">
        <p14:creationId xmlns:p14="http://schemas.microsoft.com/office/powerpoint/2010/main" val="151848291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83A479C-7BFB-4C2F-A898-8240D7594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EC6301-6CD1-45EA-A88D-8F39CC188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B2B482-F771-4AE2-B9A2-8384D62B1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9FFE88-E1CC-4D43-B1D7-E2699E4E8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4D15C4-717B-4DF7-9724-D91EEDFEC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create cartoon video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A5852E-0C5D-4431-92F7-650AAE4AA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ABF118-9FE5-4447-B4DC-4C09327CA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136314-CA8E-4A50-A259-64B219A52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7C1684-E7EE-4144-A14C-94546313D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the hero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37137F-396D-44CE-9361-B95F25FAF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B20203-3171-4C50-8D55-650E3945E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5E383A-E74A-492A-B415-9048D9AA2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2B292D-2834-431D-B7B7-006E68B44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ADFCA5-416C-4429-8C93-B29C7FF13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6A1A6A-1CFC-42CC-B1E5-45EAD7238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618CDB-BF7B-41DF-AF6C-325BFFE0F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AA9353-EB3D-4CC3-9DCA-9197A0525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61A18D-78D4-4A05-A074-6AFC7773F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C99FA1-9B42-41F3-9DB9-5811825C0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bright scenes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E5CD94-3FB9-4EE2-925D-E7E6AD625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EEDD6D-8763-45E2-9394-37A687454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E3BA78-8525-460E-96B3-EB7DE7711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3E4FB0-C384-4FF3-8A94-3440F7D06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11BAB7-0B83-4579-A6EE-7E04C66B1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Polish the finale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9D67213-9BB1-455D-B317-75CDA0F0E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1412000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253CF0-C7CD-4E11-A076-E5389B059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8B27DC-327D-4990-944A-C4D979F12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99502E-0AD2-424F-9E45-6949C1789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the idea into a cheerful story people remember.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1B9ACB-E3AA-4236-8DED-710B084BD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27E9F7-E516-46EC-B840-E118C7DA6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A61F59-F04D-427A-95F9-F686B62F7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E0F68B-E3DA-41DF-B0A4-153AB53AC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4911886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2026-10-01T22:21:27.5490000Z</dcterms:created>
  <dcterms:modified xsi:type="dcterms:W3CDTF">2026-10-01T22:21:27.5490000Z</dcterms:modified>
</coreProperties>
</file>