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ff7b6a09bae4d69" /><Relationship Type="http://schemas.openxmlformats.org/officeDocument/2006/relationships/extended-properties" Target="/docProps/app.xml" Id="R5c2b3bf793434700" /><Relationship Type="http://schemas.openxmlformats.org/officeDocument/2006/relationships/officeDocument" Target="/ppt/presentation.xml" Id="Rfbe2eccc7dfc4e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fa1b83b0424e8a"/>
  </p:sldMasterIdLst>
  <p:notesMasterIdLst>
    <p:notesMasterId xmlns:r="http://schemas.openxmlformats.org/officeDocument/2006/relationships" r:id="R1ce699d6b7344bd1"/>
  </p:notesMasterIdLst>
  <p:sldIdLst>
    <p:sldId xmlns:r="http://schemas.openxmlformats.org/officeDocument/2006/relationships" id="256" r:id="Rd31d2be5d08c44c6"/>
    <p:sldId xmlns:r="http://schemas.openxmlformats.org/officeDocument/2006/relationships" id="257" r:id="Rfd001622116f452f"/>
    <p:sldId xmlns:r="http://schemas.openxmlformats.org/officeDocument/2006/relationships" id="258" r:id="Rb7c8389e1f5c411b"/>
    <p:sldId xmlns:r="http://schemas.openxmlformats.org/officeDocument/2006/relationships" id="259" r:id="Rc5f34af902244c52"/>
    <p:sldId xmlns:r="http://schemas.openxmlformats.org/officeDocument/2006/relationships" id="260" r:id="Rec31c5bea82d4625"/>
    <p:sldId xmlns:r="http://schemas.openxmlformats.org/officeDocument/2006/relationships" id="261" r:id="Rfb6edcb63a4644db"/>
    <p:sldId xmlns:r="http://schemas.openxmlformats.org/officeDocument/2006/relationships" id="262" r:id="Rc95ad404c9aa4397"/>
    <p:sldId xmlns:r="http://schemas.openxmlformats.org/officeDocument/2006/relationships" id="263" r:id="R63f61df3306045db"/>
    <p:sldId xmlns:r="http://schemas.openxmlformats.org/officeDocument/2006/relationships" id="264" r:id="R8de1e394d8e142a3"/>
    <p:sldId xmlns:r="http://schemas.openxmlformats.org/officeDocument/2006/relationships" id="265" r:id="Rd99e88cb8dc3469a"/>
    <p:sldId xmlns:r="http://schemas.openxmlformats.org/officeDocument/2006/relationships" id="266" r:id="Reb40ef6b88aa461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ae73e2a59984fa1" /><Relationship Type="http://schemas.openxmlformats.org/officeDocument/2006/relationships/slideMaster" Target="/ppt/slideMasters/slideMaster1.xml" Id="Rd7fa1b83b0424e8a" /><Relationship Type="http://schemas.openxmlformats.org/officeDocument/2006/relationships/notesMaster" Target="/ppt/notesMasters/notesMaster1.xml" Id="R1ce699d6b7344bd1" /><Relationship Type="http://schemas.openxmlformats.org/officeDocument/2006/relationships/presProps" Target="/ppt/presProps.xml" Id="R7fbeb420cb5d49e9" /><Relationship Type="http://schemas.openxmlformats.org/officeDocument/2006/relationships/tableStyles" Target="/ppt/tableStyles.xml" Id="Rdc617fcf3df64be7" /><Relationship Type="http://schemas.openxmlformats.org/officeDocument/2006/relationships/slide" Target="/ppt/slides/slide1.xml" Id="Rd31d2be5d08c44c6" /><Relationship Type="http://schemas.openxmlformats.org/officeDocument/2006/relationships/slide" Target="/ppt/slides/slide2.xml" Id="Rfd001622116f452f" /><Relationship Type="http://schemas.openxmlformats.org/officeDocument/2006/relationships/slide" Target="/ppt/slides/slide3.xml" Id="Rb7c8389e1f5c411b" /><Relationship Type="http://schemas.openxmlformats.org/officeDocument/2006/relationships/slide" Target="/ppt/slides/slide4.xml" Id="Rc5f34af902244c52" /><Relationship Type="http://schemas.openxmlformats.org/officeDocument/2006/relationships/slide" Target="/ppt/slides/slide5.xml" Id="Rec31c5bea82d4625" /><Relationship Type="http://schemas.openxmlformats.org/officeDocument/2006/relationships/slide" Target="/ppt/slides/slide6.xml" Id="Rfb6edcb63a4644db" /><Relationship Type="http://schemas.openxmlformats.org/officeDocument/2006/relationships/slide" Target="/ppt/slides/slide7.xml" Id="Rc95ad404c9aa4397" /><Relationship Type="http://schemas.openxmlformats.org/officeDocument/2006/relationships/slide" Target="/ppt/slides/slide8.xml" Id="R63f61df3306045db" /><Relationship Type="http://schemas.openxmlformats.org/officeDocument/2006/relationships/slide" Target="/ppt/slides/slide9.xml" Id="R8de1e394d8e142a3" /><Relationship Type="http://schemas.openxmlformats.org/officeDocument/2006/relationships/slide" Target="/ppt/slides/slide10.xml" Id="Rd99e88cb8dc3469a" /><Relationship Type="http://schemas.openxmlformats.org/officeDocument/2006/relationships/slide" Target="/ppt/slides/slide11.xml" Id="Reb40ef6b88aa461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c2cea4818144e9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3b398ddf064cde" /><Relationship Type="http://schemas.openxmlformats.org/officeDocument/2006/relationships/notesMaster" Target="/ppt/notesMasters/notesMaster1.xml" Id="Rf0be69e42dc14df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758e417fbd45d9" /><Relationship Type="http://schemas.openxmlformats.org/officeDocument/2006/relationships/notesMaster" Target="/ppt/notesMasters/notesMaster1.xml" Id="R7d3fe2e33cb44ff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5ed7b22579a4bbb" /><Relationship Type="http://schemas.openxmlformats.org/officeDocument/2006/relationships/notesMaster" Target="/ppt/notesMasters/notesMaster1.xml" Id="R2768db73d2ac43e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cc4acce7344d3c" /><Relationship Type="http://schemas.openxmlformats.org/officeDocument/2006/relationships/notesMaster" Target="/ppt/notesMasters/notesMaster1.xml" Id="R2665d60be8c4462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e8f4ac23814ec5" /><Relationship Type="http://schemas.openxmlformats.org/officeDocument/2006/relationships/notesMaster" Target="/ppt/notesMasters/notesMaster1.xml" Id="Redc0d06ab57947d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92292aed924bee" /><Relationship Type="http://schemas.openxmlformats.org/officeDocument/2006/relationships/notesMaster" Target="/ppt/notesMasters/notesMaster1.xml" Id="R4f04ef5acbd5415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f7ae593a044ca9" /><Relationship Type="http://schemas.openxmlformats.org/officeDocument/2006/relationships/notesMaster" Target="/ppt/notesMasters/notesMaster1.xml" Id="R5d4079d609f647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d6df4841f8e4a0d" /><Relationship Type="http://schemas.openxmlformats.org/officeDocument/2006/relationships/notesMaster" Target="/ppt/notesMasters/notesMaster1.xml" Id="R4c040af79a6a469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09ae6d5a4ca4dc7" /><Relationship Type="http://schemas.openxmlformats.org/officeDocument/2006/relationships/notesMaster" Target="/ppt/notesMasters/notesMaster1.xml" Id="R9988875745b1477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ea5899099d64b00" /><Relationship Type="http://schemas.openxmlformats.org/officeDocument/2006/relationships/notesMaster" Target="/ppt/notesMasters/notesMaster1.xml" Id="Ra00f04ff642b4fb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fc418b1858b4d06" /><Relationship Type="http://schemas.openxmlformats.org/officeDocument/2006/relationships/notesMaster" Target="/ppt/notesMasters/notesMaster1.xml" Id="R819a57a88d2b4a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339e4ed900744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b995a8b385b4a31" /><Relationship Type="http://schemas.openxmlformats.org/officeDocument/2006/relationships/slideLayout" Target="/ppt/slideLayouts/slideLayout1.xml" Id="R248f5e3c97ac4b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8f5e3c97ac4b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1bad402484840" /><Relationship Type="http://schemas.openxmlformats.org/officeDocument/2006/relationships/image" Target="/ppt/media/image.png" Id="Rf330955d55674e5d" /><Relationship Type="http://schemas.openxmlformats.org/officeDocument/2006/relationships/notesSlide" Target="/ppt/notesSlides/notesSlide1.xml" Id="Rb1e02e13da534bc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6c75539524ca5" /><Relationship Type="http://schemas.openxmlformats.org/officeDocument/2006/relationships/notesSlide" Target="/ppt/notesSlides/notesSlide2.xml" Id="Rd7d2d18d126b47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67eaa69f894658" /><Relationship Type="http://schemas.openxmlformats.org/officeDocument/2006/relationships/notesSlide" Target="/ppt/notesSlides/notesSlide3.xml" Id="R3b08ce5bed2d4a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c5900851f43e4" /><Relationship Type="http://schemas.openxmlformats.org/officeDocument/2006/relationships/notesSlide" Target="/ppt/notesSlides/notesSlide4.xml" Id="Rea23db5187894b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9438855c14563" /><Relationship Type="http://schemas.openxmlformats.org/officeDocument/2006/relationships/notesSlide" Target="/ppt/notesSlides/notesSlide5.xml" Id="R32f536c0a41243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5bd42549514de9" /><Relationship Type="http://schemas.openxmlformats.org/officeDocument/2006/relationships/notesSlide" Target="/ppt/notesSlides/notesSlide6.xml" Id="R9dc6b765bbae4d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6092dc8e2f452a" /><Relationship Type="http://schemas.openxmlformats.org/officeDocument/2006/relationships/notesSlide" Target="/ppt/notesSlides/notesSlide7.xml" Id="R08af60ed11ef4e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4354a82ea4a59" /><Relationship Type="http://schemas.openxmlformats.org/officeDocument/2006/relationships/notesSlide" Target="/ppt/notesSlides/notesSlide8.xml" Id="Rcefa261015034bd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27741f939b4117" /><Relationship Type="http://schemas.openxmlformats.org/officeDocument/2006/relationships/notesSlide" Target="/ppt/notesSlides/notesSlide9.xml" Id="R1edfa97dbbc742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86125c669d4262" /><Relationship Type="http://schemas.openxmlformats.org/officeDocument/2006/relationships/notesSlide" Target="/ppt/notesSlides/notesSlide10.xml" Id="R1d7975c6a4f9469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3c77a6a6124385" /><Relationship Type="http://schemas.openxmlformats.org/officeDocument/2006/relationships/notesSlide" Target="/ppt/notesSlides/notesSlide11.xml" Id="R43ae445744b144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305815-E418-4BE0-882A-33D2A3548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702CEA-C6A3-4FAC-ACA9-EAE8ACA75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69B1D5-3E54-4853-915A-096AEFD8C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Create Interactive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99C47-C812-4079-B1B3-2BF24620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silent exhibit video into a guided visitor journey.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F1B40B-F5EE-4287-AD11-99638445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4CBD5C-9D7D-48BB-A2DB-AF6C773C6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E9B4CB-0A35-409C-998F-D88B5BC0A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DDF0C9-8AAA-4209-BAA5-E91E13187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30955d55674e5d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3022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E7A2D6-2279-4E99-B2E5-1CDDC540D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C3192-208F-4BF5-9003-0FA42F1C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DC32B-09EC-4F90-AD85-BD7C7A0D9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7C5663-E506-4DD2-8323-F39DF9C5C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34B59-00E6-47FE-8048-4AF950599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interactive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2F793A-18AC-4CE8-A6F5-F4332C2A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D9CF2-F695-4D91-AD30-E345036D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9A98D-1C2A-47AE-9933-50645232D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9B3EF4-9804-4436-AC17-895C51154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1A6A02-8B13-41DA-A556-DED967190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523B06-36DA-45B5-B140-450B9505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AB792-7804-4240-8DE6-EDE1277AC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Hotspot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3E48A6-2190-476A-A4B6-82EADD80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clickable prompts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49D701-85D5-4118-8034-25E9A4D9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5D8109-5555-4BD0-A3A2-80605FA66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E04FFA-D6C2-46F3-8575-6EED22C16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Visitor Paths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A871F-20AD-44E5-8F38-6A86FA47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Link extra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91ECA4-290A-436D-9035-F9272422E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70475F-B8FF-4E31-90CD-C862D793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7FE29C-FE8F-4B41-BB72-D12B33918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88231B-3AB4-42BB-9FBE-1520F97BF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viewer flow</a:t>
            </a:r>
          </a:p>
        </p:txBody>
      </p:sp>
    </p:spTree>
    <p:extLst>
      <p:ext uri="{BB962C8B-B14F-4D97-AF65-F5344CB8AC3E}">
        <p14:creationId xmlns:p14="http://schemas.microsoft.com/office/powerpoint/2010/main" val="1670861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B3547E-49B5-4FC0-8A08-CE5A766E5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08012-D8FC-4B6D-BBAE-2E4A71B62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C55ECE-5AE9-4509-8C4D-4DF1C6BD0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F3FEA9-AC80-4BE5-B627-48D49F47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48F934-D3D9-491C-8725-A0BA9CAE6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Interactive prompts help viewers explore the exhibit at their own pace.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16EA95-804D-4F71-9693-0E49E63A6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610E1-1BCB-47E4-B9B5-3A1D89FB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6713623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306D02-E84F-4786-AF27-0EADCC1BA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DF88B-B40C-4A83-A3A4-C7AAA0F6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FB0136-5643-4611-AFB3-3C45895EB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011AF5-C1DE-4F29-ADB8-535DADF0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2AD586-D0DE-41E6-B1B0-E1F1E6F0A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create interactive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60F40-A79A-4786-8829-E87B9311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FFA5B7-36E1-4005-AF9D-8D8E0C04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0026C-9142-48C4-98B1-7D2F1AD8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DBDDF3-0316-4C3C-A995-A292AC8E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interactive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F613AA-4129-4881-BF10-C117FE4BA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9A1B4D-0EDD-4BDE-84DB-4B150269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44F575-95D4-4D6E-B9A8-CD3890761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1DE778-2277-4261-B062-7317160CE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885545-2468-48A5-BA38-75B5B96A1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Interactive prompts help viewers explore…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0B52E4-66E1-4DD5-A5D4-7FCE05D0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BC0DBD-A6D2-4758-BBBB-18D079EBA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1D4E9A-89D4-4D83-88CF-C9804CA8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F47011-41E7-482E-BE60-E7F7FB3D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9BC071-8125-44BF-9FDF-6E5EB34D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Refine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9EF1C8-9BCB-4A1E-A53A-AE79C292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469614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BD82CAB-522E-4190-9F43-6C12D3B9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17E73D-58FE-49A7-B7E6-FBFBAB721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A53FBE-143D-4ADA-BE1B-5B39E8C06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D3DCA-1C73-4160-A58D-80083E30C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0B4A37-7B3C-4665-9E07-F43FF50E4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4F5682-14D6-4676-BC84-0C661BD27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F6D072-98BA-46D9-8599-3D6CBEBE1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6B86A7-F9EE-4B3F-A225-AA89A2A50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D97DE9-20C3-4B26-9A7B-E6A48D235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313470-9DD9-4711-B599-3149BF60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98F545-FB53-4975-9417-878E5791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C5F2C-3865-4DE6-9284-1F107B4DB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94D477-4203-4B7E-8318-EF4210F8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clickable prompts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2E51C3-270A-4ADF-B491-6FBDCD92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8E41C-D600-4A06-B864-9BF06279C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F64550-33D7-488B-88E8-A8D88FBB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B76E70-0D7B-493A-8BB9-9C496C3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Link extra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46EDC-F7F6-4558-A7AB-35242F61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0E26C1-55ED-48E6-AB2B-5515F6249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45E6F-FC5F-426A-9BF1-4A6354CE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68F22A-B031-493B-91F0-D9AB10C0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viewer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D8ED8C-6FD8-4B74-ACD3-CA4DB47E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AB7475-6796-4222-BC3D-F6DA7A33F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7704D24-B192-49D6-9F2C-98D058A18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A5DA0C3-FCCA-4D4D-9D3F-05CA51170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2CE7AA-8FBA-401B-9A36-0DC7D886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6896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6710D7-1D35-492E-A16E-54EFF9EBB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A4B3FB-4B49-4866-9765-3CEAE7E0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DB3407-987C-4A5B-8D4D-494EA339E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8F49F-3E65-4DCF-B5BD-852A9E9D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B16E9-9500-4F19-9575-1423B32DE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interactive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17CBA-DCF1-4D69-B658-CCA875F7F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3E415-872D-40EE-B950-B7DA37BE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60E4F3-0277-447C-916D-46FD1FE7F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5C09EF-3543-40FE-8737-63618D5B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4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Viewers watch passively and miss key details.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85B302-355E-41D5-A681-04A0CCC8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EF7F7E-824A-4E9C-86B5-5622BD77C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7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Important context is buried in long narration.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A6815-0E03-4931-914D-419C6752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C5983C-AD94-46D6-B78A-54E3EA9DF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It is hard to guide different viewer interests.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DD09C8-5A49-44A5-A3C3-101431A9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D31CB3-27E6-4C55-BD22-64126A252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82B975-C29D-4549-8B17-703C2A10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398330-050A-4A44-A2E2-D89E30ACD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Viewers choose what to explore next.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0AA6F8-8942-49F8-8CCF-54D6AE8E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824A0F-0246-4C2D-9C56-709C74D55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moments are explained with simple prompts.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EFB1CF-A6DD-42EF-8544-B51A9049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DF90A4-03DA-413D-8EDA-19586446C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6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more engaging and flexible.</a:t>
            </a:r>
          </a:p>
        </p:txBody>
      </p:sp>
    </p:spTree>
    <p:extLst>
      <p:ext uri="{BB962C8B-B14F-4D97-AF65-F5344CB8AC3E}">
        <p14:creationId xmlns:p14="http://schemas.microsoft.com/office/powerpoint/2010/main" val="17381747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7E6D80-A1A5-4CC3-B8A2-99C39D82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82AE21-67B4-4554-A53C-536A0F322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87340-F442-4768-B6CF-BC9E2944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B7371-FFF3-40CD-BC42-9DE80A7BA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23F4C-AF80-4929-AFDA-1A38603CA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CE6FC2-092B-4D14-92F5-D22FD59C5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2954FE-0B7E-4F49-A10A-C0ABA953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6869BC-82B6-4D43-89D5-16BA3DB67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060EB9-D9C6-4FB2-A827-458C17F2C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95FA1-7A84-4749-9F83-96FAC3B84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Showcase exhibits with guided context and optional deep dives.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241241-E9EB-4E99-AF49-4BA0334E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56BF0C-7397-4543-9360-2C7D36FF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C7976A-279A-4C97-9561-38A99985F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A89754-BCA8-4DD8-89CE-A69F80F0C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C4AE5C-7DD2-4367-A1AB-E01A35B4B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Use video to prompt questions and keep learners engaged.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5A88A0-3DBE-435A-8753-B8B0944D0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1447C1-D3E4-4689-B8BE-019DDD546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46FCA0-6D62-4DF7-9093-01B12E6A6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7D5544-08C2-4A77-A734-849DE8BC4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9B93EF1-4087-474A-9F21-661673271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Turn product demos into interactive, self-directed stories.</a:t>
            </a:r>
          </a:p>
        </p:txBody>
      </p:sp>
    </p:spTree>
    <p:extLst>
      <p:ext uri="{BB962C8B-B14F-4D97-AF65-F5344CB8AC3E}">
        <p14:creationId xmlns:p14="http://schemas.microsoft.com/office/powerpoint/2010/main" val="6307456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A96743A-4F75-44C3-8122-E11E313F4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51754B-FF36-4DB1-A1B3-39458D19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78FB7F-6D4C-4376-A55B-6093F32B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CCBBB9-6755-458D-AC67-F476C624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8EB657-133F-4994-B8A5-F1491828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6EFE7-4959-41D3-B23C-D6DF28535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4E067A-91CF-4633-BB60-A540FA9AB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E93230-0F67-48FA-A43C-2D6B7B5AF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0803A3-F4D0-4AA2-B59F-EBDB81B3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D3A63C-40F9-4762-B596-B83683B21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F32C19-F3AC-4042-9A2B-B9892AC64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906606-7561-411D-B111-1DD491DB8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171F7D-F248-4490-8D96-BF452DEB4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BA9D8-5D80-4071-8B71-17DF03AB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EAB07-1217-4B59-A7C5-4BB165671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6018F1-FC2C-45AC-87DB-DC1209F2F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5129DB-5F09-452C-A6FA-218C09A60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clickable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A415F1-5E72-4DE2-B4F8-3367D5FFB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AEB5FA-4C6D-4B74-BF26-D6CD55F2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62EC4B-2DA6-4A53-A0B7-DED8CB862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957C3E-D6CA-48E1-B6C5-7CEDC0DE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5C72FFD-7C8E-46EC-B9BF-EA5E95DC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893F6E0-E889-4FC7-B296-1E6BE8E0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Link extra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E5F91C-A11E-4EF9-8EA6-23F6969E1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DE5C98-5D59-4C3B-B4D8-443A1A2C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9D23ED-C56A-4111-A0DB-254FDAC97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17D421A-C052-434D-A428-0E9C4DC19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5CB2340-DB6F-4E86-B7D7-57C80E26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282BB2-4E3D-48E7-BB52-CF51F82B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Test viewer flow</a:t>
            </a:r>
          </a:p>
        </p:txBody>
      </p:sp>
    </p:spTree>
    <p:extLst>
      <p:ext uri="{BB962C8B-B14F-4D97-AF65-F5344CB8AC3E}">
        <p14:creationId xmlns:p14="http://schemas.microsoft.com/office/powerpoint/2010/main" val="4035219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204ACA-ACC8-49AE-A8A7-F14D14077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F4C9B4-D172-46B4-969B-A4F6B9AC8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9DA3E3-4A4F-4B63-8152-A9B1DD394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C4832-79BD-4134-AC65-E8E16FF3B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AF1804-B0D7-4BF6-ADEB-C3307B481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93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interactive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0387CF-576E-410C-941B-3D799D6E5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5D955-1A3A-4E7D-A11A-5C82B9D7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B2BF2A-59D0-4880-B274-4060A569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exhibit video let each visitor follow a path that fits their curiosity?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0B961D-7560-4F7A-9D84-C28A4E2A5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0F7B3-D22B-4565-9997-9FC94D2E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C67232-036B-4B93-90F9-30D308BC8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E9BC5B-18A2-4C39-9223-076773EC1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clickable prompts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55348B-37ED-41DA-95BB-63E5E4BC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1C4FCE-54E0-4DE5-AE7B-DB5462715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1D10F-9569-427B-9858-785A4B730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Link extra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4A881-6F8F-4752-8BA1-75290EAA8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194CBA-FCCC-4AE4-816D-A0284225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58FE7B-9BC9-4F1D-96F0-ACBD7DB7B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</p:spTree>
    <p:extLst>
      <p:ext uri="{BB962C8B-B14F-4D97-AF65-F5344CB8AC3E}">
        <p14:creationId xmlns:p14="http://schemas.microsoft.com/office/powerpoint/2010/main" val="35718971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B2C66B-7FBE-46BD-9C98-C5C34BC4B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5CEC9-C1D5-49CA-8D3F-89838D8C7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3D8473-04C5-4DD1-9D4D-9F01BCDA0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DA4648-4915-4735-82FD-393C852D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FE75CA-EAE6-4775-A07F-47341C33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create interactive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3102B3-9D34-4C45-80E1-74B4F82F8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B0C39-1E96-47DA-84D7-15D821F60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03BD26-F243-4B3F-A34F-6419D641D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AA1784-9AAF-4E05-A677-BEBDA3D3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key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29CAC5-0045-4EC4-B33A-D9000FEEE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F26534-5E4A-4FD8-9ED5-8A520DA95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4759EE-BABE-4612-90EC-91D4C7E0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B33AAC-905D-4262-9E50-22A0CF1A4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AB4485-2244-42E0-ABE2-E067408D6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clickable prompts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7A0357-B18C-4202-91D6-BE4D469DF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AC2279-D392-4070-A38C-4D80DF3C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F8AA12-1A8B-4DA1-A5BF-C415F0D35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BA9980-8FA9-40E6-B09F-CF48C381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A0E2C-A4B3-4F79-9C3D-CBC436F99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Link extra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CB24AD-0F56-4086-BD1A-9E3D8152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931E2BA-D5A4-4BCA-B37F-303B7931F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810474-F8F4-4155-9E2F-FB07FE4C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7795FF-8927-417F-85A3-6AFC9D9CF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50894E3-8D9B-4E07-AFF9-79F1D046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449AD82-EFB4-4814-9F2F-F314E2241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2759039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F6B8CF-A6DF-4D09-B1E6-2F3ABFDD0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A38F1-320F-4D95-B2BF-2689BCE7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E8517-51C8-4A4A-951A-25330C777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Guide every viewer to the story they want.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8D838-4DF2-403D-AD01-D8795A828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44C0B4-5C29-41EE-B5FF-F676C7122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AB8704-9D56-4859-A65C-D2966B215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D15713-8FB0-43FB-B1B5-A8EE70D7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7627513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2026-10-02T00:13:41.1930000Z</dcterms:created>
  <dcterms:modified xsi:type="dcterms:W3CDTF">2026-10-02T00:13:41.1930000Z</dcterms:modified>
</coreProperties>
</file>