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af5f035710408a" /><Relationship Type="http://schemas.openxmlformats.org/officeDocument/2006/relationships/extended-properties" Target="/docProps/app.xml" Id="Rd548cda125b44fb0" /><Relationship Type="http://schemas.openxmlformats.org/officeDocument/2006/relationships/officeDocument" Target="/ppt/presentation.xml" Id="R59fab940ca1846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2622ba8347403d"/>
  </p:sldMasterIdLst>
  <p:notesMasterIdLst>
    <p:notesMasterId xmlns:r="http://schemas.openxmlformats.org/officeDocument/2006/relationships" r:id="R6d776ead824943bd"/>
  </p:notesMasterIdLst>
  <p:sldIdLst>
    <p:sldId xmlns:r="http://schemas.openxmlformats.org/officeDocument/2006/relationships" id="256" r:id="R542a423564ad4fb5"/>
    <p:sldId xmlns:r="http://schemas.openxmlformats.org/officeDocument/2006/relationships" id="257" r:id="Rd303fd6275964c0a"/>
    <p:sldId xmlns:r="http://schemas.openxmlformats.org/officeDocument/2006/relationships" id="258" r:id="R39b4608bcbdb4bdb"/>
    <p:sldId xmlns:r="http://schemas.openxmlformats.org/officeDocument/2006/relationships" id="259" r:id="Rbef50c698b3b45b0"/>
    <p:sldId xmlns:r="http://schemas.openxmlformats.org/officeDocument/2006/relationships" id="260" r:id="Ra8783425af41431d"/>
    <p:sldId xmlns:r="http://schemas.openxmlformats.org/officeDocument/2006/relationships" id="261" r:id="R227c90398a6e4199"/>
    <p:sldId xmlns:r="http://schemas.openxmlformats.org/officeDocument/2006/relationships" id="262" r:id="R76aa111a5a15406a"/>
    <p:sldId xmlns:r="http://schemas.openxmlformats.org/officeDocument/2006/relationships" id="263" r:id="R4b38a1ec911a40c9"/>
    <p:sldId xmlns:r="http://schemas.openxmlformats.org/officeDocument/2006/relationships" id="264" r:id="Rbd85438efce14435"/>
    <p:sldId xmlns:r="http://schemas.openxmlformats.org/officeDocument/2006/relationships" id="265" r:id="Ra734ee3905fb430c"/>
    <p:sldId xmlns:r="http://schemas.openxmlformats.org/officeDocument/2006/relationships" id="266" r:id="R0e54bfbb6ec34b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73bb027f634b8f" /><Relationship Type="http://schemas.openxmlformats.org/officeDocument/2006/relationships/slideMaster" Target="/ppt/slideMasters/slideMaster1.xml" Id="R802622ba8347403d" /><Relationship Type="http://schemas.openxmlformats.org/officeDocument/2006/relationships/notesMaster" Target="/ppt/notesMasters/notesMaster1.xml" Id="R6d776ead824943bd" /><Relationship Type="http://schemas.openxmlformats.org/officeDocument/2006/relationships/presProps" Target="/ppt/presProps.xml" Id="Rac4f5c983d564513" /><Relationship Type="http://schemas.openxmlformats.org/officeDocument/2006/relationships/tableStyles" Target="/ppt/tableStyles.xml" Id="R74df83688ba245da" /><Relationship Type="http://schemas.openxmlformats.org/officeDocument/2006/relationships/slide" Target="/ppt/slides/slide1.xml" Id="R542a423564ad4fb5" /><Relationship Type="http://schemas.openxmlformats.org/officeDocument/2006/relationships/slide" Target="/ppt/slides/slide2.xml" Id="Rd303fd6275964c0a" /><Relationship Type="http://schemas.openxmlformats.org/officeDocument/2006/relationships/slide" Target="/ppt/slides/slide3.xml" Id="R39b4608bcbdb4bdb" /><Relationship Type="http://schemas.openxmlformats.org/officeDocument/2006/relationships/slide" Target="/ppt/slides/slide4.xml" Id="Rbef50c698b3b45b0" /><Relationship Type="http://schemas.openxmlformats.org/officeDocument/2006/relationships/slide" Target="/ppt/slides/slide5.xml" Id="Ra8783425af41431d" /><Relationship Type="http://schemas.openxmlformats.org/officeDocument/2006/relationships/slide" Target="/ppt/slides/slide6.xml" Id="R227c90398a6e4199" /><Relationship Type="http://schemas.openxmlformats.org/officeDocument/2006/relationships/slide" Target="/ppt/slides/slide7.xml" Id="R76aa111a5a15406a" /><Relationship Type="http://schemas.openxmlformats.org/officeDocument/2006/relationships/slide" Target="/ppt/slides/slide8.xml" Id="R4b38a1ec911a40c9" /><Relationship Type="http://schemas.openxmlformats.org/officeDocument/2006/relationships/slide" Target="/ppt/slides/slide9.xml" Id="Rbd85438efce14435" /><Relationship Type="http://schemas.openxmlformats.org/officeDocument/2006/relationships/slide" Target="/ppt/slides/slide10.xml" Id="Ra734ee3905fb430c" /><Relationship Type="http://schemas.openxmlformats.org/officeDocument/2006/relationships/slide" Target="/ppt/slides/slide11.xml" Id="R0e54bfbb6ec34b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ce11c2697649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0b814ab4e14c5e" /><Relationship Type="http://schemas.openxmlformats.org/officeDocument/2006/relationships/notesMaster" Target="/ppt/notesMasters/notesMaster1.xml" Id="R22ed7bfaf92b41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af221a4dd5483e" /><Relationship Type="http://schemas.openxmlformats.org/officeDocument/2006/relationships/notesMaster" Target="/ppt/notesMasters/notesMaster1.xml" Id="R236d8cfe808c45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e817d018414a45" /><Relationship Type="http://schemas.openxmlformats.org/officeDocument/2006/relationships/notesMaster" Target="/ppt/notesMasters/notesMaster1.xml" Id="R2809d528d76848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ae6a99bd6741cb" /><Relationship Type="http://schemas.openxmlformats.org/officeDocument/2006/relationships/notesMaster" Target="/ppt/notesMasters/notesMaster1.xml" Id="Re8d242318c264f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69d21db55845df" /><Relationship Type="http://schemas.openxmlformats.org/officeDocument/2006/relationships/notesMaster" Target="/ppt/notesMasters/notesMaster1.xml" Id="R5353c54afff341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a9d39bb3434671" /><Relationship Type="http://schemas.openxmlformats.org/officeDocument/2006/relationships/notesMaster" Target="/ppt/notesMasters/notesMaster1.xml" Id="R071293ac01c349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08c60efe62401c" /><Relationship Type="http://schemas.openxmlformats.org/officeDocument/2006/relationships/notesMaster" Target="/ppt/notesMasters/notesMaster1.xml" Id="R342c594fbbb848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f4a5fe83ec4db2" /><Relationship Type="http://schemas.openxmlformats.org/officeDocument/2006/relationships/notesMaster" Target="/ppt/notesMasters/notesMaster1.xml" Id="R82c18d29c20d42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0a2d73330c4f8f" /><Relationship Type="http://schemas.openxmlformats.org/officeDocument/2006/relationships/notesMaster" Target="/ppt/notesMasters/notesMaster1.xml" Id="R2830087139bf45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5cd67e031fc474f" /><Relationship Type="http://schemas.openxmlformats.org/officeDocument/2006/relationships/notesMaster" Target="/ppt/notesMasters/notesMaster1.xml" Id="R977fb00b59d444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8d94a24f2b463c" /><Relationship Type="http://schemas.openxmlformats.org/officeDocument/2006/relationships/notesMaster" Target="/ppt/notesMasters/notesMaster1.xml" Id="Ra47bda53c9764b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30880d3ae646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2c6b67b7ec4222" /><Relationship Type="http://schemas.openxmlformats.org/officeDocument/2006/relationships/slideLayout" Target="/ppt/slideLayouts/slideLayout1.xml" Id="R0a106edc4ab04a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106edc4ab04a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53e4177f24ef4" /><Relationship Type="http://schemas.openxmlformats.org/officeDocument/2006/relationships/image" Target="/ppt/media/image.png" Id="R214391d581ab422b" /><Relationship Type="http://schemas.openxmlformats.org/officeDocument/2006/relationships/notesSlide" Target="/ppt/notesSlides/notesSlide1.xml" Id="R8871a7183dd84f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196bbcbcd4669" /><Relationship Type="http://schemas.openxmlformats.org/officeDocument/2006/relationships/notesSlide" Target="/ppt/notesSlides/notesSlide2.xml" Id="R2842ed54ad334e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4ac043a194988" /><Relationship Type="http://schemas.openxmlformats.org/officeDocument/2006/relationships/notesSlide" Target="/ppt/notesSlides/notesSlide3.xml" Id="R0e7ead57149e48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949a57b4547b4" /><Relationship Type="http://schemas.openxmlformats.org/officeDocument/2006/relationships/notesSlide" Target="/ppt/notesSlides/notesSlide4.xml" Id="R3dab9eb4f15c4a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71392e7b042c0" /><Relationship Type="http://schemas.openxmlformats.org/officeDocument/2006/relationships/notesSlide" Target="/ppt/notesSlides/notesSlide5.xml" Id="Rd184d5b389504b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1f5f3ddd54947" /><Relationship Type="http://schemas.openxmlformats.org/officeDocument/2006/relationships/notesSlide" Target="/ppt/notesSlides/notesSlide6.xml" Id="Rb82382d5369449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f589fb7274188" /><Relationship Type="http://schemas.openxmlformats.org/officeDocument/2006/relationships/notesSlide" Target="/ppt/notesSlides/notesSlide7.xml" Id="R837a8557af734e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1d22c1c4c42ac" /><Relationship Type="http://schemas.openxmlformats.org/officeDocument/2006/relationships/notesSlide" Target="/ppt/notesSlides/notesSlide8.xml" Id="Raa737b4fa7294d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41322c29814f86" /><Relationship Type="http://schemas.openxmlformats.org/officeDocument/2006/relationships/notesSlide" Target="/ppt/notesSlides/notesSlide9.xml" Id="Rc45e9cfec59844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0444013b942fd" /><Relationship Type="http://schemas.openxmlformats.org/officeDocument/2006/relationships/notesSlide" Target="/ppt/notesSlides/notesSlide10.xml" Id="Rdddd99fb1f0444b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b23d11743b4b4f" /><Relationship Type="http://schemas.openxmlformats.org/officeDocument/2006/relationships/notesSlide" Target="/ppt/notesSlides/notesSlide11.xml" Id="R35482af3ee6748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3A617B-7150-4C13-BABB-571D57DB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90A50-1F0E-4A6D-B73A-41782A1D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D50471-05F1-48F9-9B66-A1B546F0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Photo Presentation With Music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6FEAF-2AE7-457B-B806-F5A14E7D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a year of travel photos into a warm birthday montage for her sister.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E6E1D-DB2F-4C15-921B-FF8C0C29C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D0C96-D58C-4A17-A7F1-EBD101D2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C802B1-96CA-4CD5-B811-CEBEE67E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D40FCE-4F55-48CC-BD26-CB6E8E9F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4391d581ab422b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67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D7357A-8014-4E17-B537-24BEE9EC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ABD49-D784-4787-8532-C8B9B3B2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DC0DF-024C-416F-A8E2-18F87DAD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7E8927-3982-429F-93F9-FBBF1AD6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1980AB-3169-44A3-84D2-A835FEEC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photo presentation with music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63D62-094F-4937-AF15-6D38F9A5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A1F4C5-023C-47CB-82B3-54A6196A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E6222-712C-4901-A352-F80FA450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Trip Highlights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10E5C-0297-419D-84AF-CAAAA939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best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05B26-74DF-415E-8867-27859AEE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92914-7020-4883-A02D-72E78910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38ED7-F4D5-46AB-B410-A59778E1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Family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078F7C-5E43-4066-B56B-9D4D6C06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13915-6BD1-48BC-8B9C-15F680A2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328F28-2436-4BE9-8745-3DC76BE3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8427D-6FFB-4B7F-B996-124F7351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Sync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109B84-EAD8-4142-A53E-F234990F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gentle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419A3A-12EB-407D-A99A-1A6B0FBB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988839-0F27-41BF-8474-8714BC80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DFAB9F-22BE-49A2-BC94-578992B7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E2C1D5-88B6-4E9B-9786-AF1DABDD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mood</a:t>
            </a:r>
          </a:p>
        </p:txBody>
      </p:sp>
    </p:spTree>
    <p:extLst>
      <p:ext uri="{BB962C8B-B14F-4D97-AF65-F5344CB8AC3E}">
        <p14:creationId xmlns:p14="http://schemas.microsoft.com/office/powerpoint/2010/main" val="7592065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DB6ED-E7A2-4313-85AD-C05D6E42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63F325-416F-4467-AB88-F1188A25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69553-5149-4DB1-912B-F2ED3893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3770A-CB14-4C2A-8DA3-94764945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355AB-76C7-41AD-A351-E0BDAC9A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personal photo story set to music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F138E-356A-4348-B1FB-A194C864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5C94A-3DF2-4F22-B490-3F55BF03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232182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88AD63-381E-4262-8DBF-F125A400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44C00-3E08-4268-A637-852CA836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DE930-AF91-43C6-8DE3-2CFC77A0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34A06D-39E1-47A4-B7DB-FCF318DDA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28078-D513-4B69-8AF7-39073AC2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create photo presentation with music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B88488-F180-4330-B743-D221C6BDC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9A7A7-9C5B-40D6-98DD-D70BE60B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9817C-50E8-44A1-9CB6-C3B29ABF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E97C16-78C9-45CE-9701-C1717A72E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photo presentation with music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113B16-25E4-4C78-AF97-84148252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583E58-D653-4214-A06E-7966F16C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F96E6-F5A2-4F59-B759-790BC531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ADFA6-CC95-4C5F-A592-09AA21F3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A10E65-50F6-4B3E-991F-AE8E5344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personal photo story set to music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399CBB-211B-41F8-B7EA-1A2DBE32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C7E4C0-DC08-48DE-9F13-8956049AA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03243-86B0-4D4E-92B7-EC8ED99F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63CCFA-D11C-4B7A-BFE4-F5435486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AE4B4D-FEBD-42AD-B042-E0F4C51D9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Preview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DF0E6-6E98-40BF-8150-0E228832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714686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E0BF0D-BA2A-445C-B744-8D9228042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C5C06-2F90-4E5C-A44A-ACC4932F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CCBCC0-7657-451A-923E-63E0154F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3D74E-8CB7-4C0C-A318-2A6725238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44DFE-BD20-4323-B4E0-0B1C1C1E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4E4BB7-C19B-4CCA-9DF5-734C5128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D13C6-EEFE-49EC-8A4E-5D9BEB93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8C1B7-3C52-4C2E-8CBC-3CD8B66F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275A3A-E5DE-4CBE-A734-277179DB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best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64152-7E4A-47F7-8B12-51F9432E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42CDA-5937-4F63-AF1F-805099EF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0D3BE-16B2-4461-8483-19B68CC4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F7630-6881-4BF6-A2AC-3DE6EC6D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8FD8F-45ED-41A5-807E-A04F9DB3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964AC-3F14-4D68-AD67-38B5A2CEC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0B510D-9E06-495C-8EE0-FC0E67FE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CDE71D-982F-4D11-BF2A-05DE9951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gentle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9940A-B922-49D0-924D-242F39EA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4DE017-EDC6-4C66-BF0C-8F6D3F7B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80121F-A954-445A-98CA-8C95E00D4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FABE3E-A2B6-4045-A973-EFA6E5E8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mood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FD31FC-2F15-4343-A480-287EC5EE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78BCD2-6CEE-416D-87CA-1B483564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812875-4C35-4818-9808-E0B907BD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FDF7C5-644C-41CB-BAB6-DBC88BC3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723AC0-6F72-4FE7-844A-D8293AF4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222870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782AA2-4456-45D2-BE62-AF5D6F8E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47E61-E6DC-49EC-91FA-269B4323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B6BC4-013F-4449-9C97-07B514D9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3F8E4-089A-4248-B486-464DB62C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E2B81B-5676-42CE-A16D-A6B897E4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photo presentation with music: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35D26-A6FC-4A71-890C-694E0F97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43A0E-F90F-4FAE-96A0-84E975A1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963EF-C233-4063-BECA-D9663C7E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7B83A-1A61-448F-A77E-F828BBD4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Photos feel scattered and unfinished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260FC-444C-4A6F-BA57-6B39C44E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2C430B-734D-469A-AE51-672CD402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 clear flow between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6D4E1-79A3-4D6C-967F-C8418A47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1C091A-9060-4895-9901-2A0A5B75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and images feel out of sync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CEA85C-D375-4258-8F18-E12A035D4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B1190-383B-435D-B1C4-B3069C16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003341-748E-44C4-9A22-4DC4E6AB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C3149A-A02F-4862-B7C0-DB067AA6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Images follow a simple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7596F0-8F95-4403-94F8-293E71FB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0EDDDA-37F1-448C-8AA2-27842BDA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feel calm and consistent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2E35B3-6A80-49EF-BD5A-D70D7C49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6C9AD7-364C-4CBE-B445-FE480597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supports each key moment</a:t>
            </a:r>
          </a:p>
        </p:txBody>
      </p:sp>
    </p:spTree>
    <p:extLst>
      <p:ext uri="{BB962C8B-B14F-4D97-AF65-F5344CB8AC3E}">
        <p14:creationId xmlns:p14="http://schemas.microsoft.com/office/powerpoint/2010/main" val="527126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64B661-7864-4C16-AD1C-30B2B99F6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C321A-1690-4377-9B12-49C205D55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562DDE-42AC-44C1-AB85-AFB248BA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7D8F9-7A69-4992-82C2-65F1F4B2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B5CB3-9829-4462-83BD-CC79B238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02A7F-037E-4623-A6C1-31103238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73EA6-1866-44EC-9555-1DA76F9C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F1550-EB85-447D-8FC4-F76B5984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9445A-5FCE-4F5E-9F12-9F3EC444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TRAVELERS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F432F-C709-4DEC-BA34-6C8DD911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Showcase a trip as a smooth, memorable story for friends and family.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EEF6B-6121-464D-8180-680EC6C9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B03F34-2B60-47D5-AA6F-422F44A8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E2364-0611-4053-A064-AEEACECC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DAB0CD-E4BE-4EF4-AE15-8D32BBDA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HOSTS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F4599-F509-4D35-ADD3-D924C015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celebration photos into a polished keepsake for guests and loved ones.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2E2DCC-9F31-4A02-A474-4F8FCAEB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0FCDD9-2056-4CC0-8512-CB6F7542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C607FE-1993-4110-9D3A-3C1C4149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472AC-600F-4354-BD28-4357F535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313CC1-C90B-4B09-85A7-99213403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clean visual narrative with music for reels or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6297294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05FF2D-BD2F-4197-A359-B4BA904C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97AA4-4DA0-4ABE-B403-2650C4DA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F3CFD-C3CA-430C-8D94-87534B0B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541660-5388-42B6-8360-A4AC047C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853D7-151A-4722-A30F-3FE0E8BC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36222F-3C0D-4435-A44E-224BECB2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2D6FE-EA61-4933-8A29-2164C19E7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15696D-3C64-475D-B850-DEA5E03B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DA6CAD-BFDA-4CA5-A799-687AF1B4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3111CE-ADCD-4F0A-8E1C-2E5E3C3B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AB3FC-8694-40B2-8FF3-E393E5CC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best photos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2F4B87-3172-49CB-BD42-D9AB3390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9EC70A-DF29-4A51-9190-7DA020DC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1E0E1E-AC42-4B1E-976E-1D3C2322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C4D48-133F-4785-AB33-6747D6A8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638E5A-AB41-4ACB-AF84-0DC7C752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B0CB2-E9B1-40BE-957A-AD651EA0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C41F20-644F-47EC-BB6B-F9F9A99A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E0E1C9-A661-42A6-B6A6-706B5CD6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0DA2F-7031-4F9F-A821-63B1BB2E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22E7DC-F525-4716-A67A-BA2DE41F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F24514-720D-42E2-9A36-F6C904EC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46606B-8DC2-4158-8197-C2F57213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gentle transitions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BCF447-6212-41F3-B68B-DB541CCA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4C9A4F-A264-48A1-AADE-2F202465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D135C3-629D-49C5-A9EB-C3FB3A39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1838A2B-B162-4273-AC55-E6160EA1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0957DA-1F05-4EC2-B8AB-C49D2CD6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8A61E8-CD01-4437-AA8A-46799B20C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music mood</a:t>
            </a:r>
          </a:p>
        </p:txBody>
      </p:sp>
    </p:spTree>
    <p:extLst>
      <p:ext uri="{BB962C8B-B14F-4D97-AF65-F5344CB8AC3E}">
        <p14:creationId xmlns:p14="http://schemas.microsoft.com/office/powerpoint/2010/main" val="7367265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B3C746-9F88-4041-86F8-7000A4DC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C4A26-5C90-482A-B34F-A2608BE3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811F9B-F527-45A9-A3DB-AF3C41ED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AA30B5-0BC5-46E2-9187-D70E6C06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27EAD-81A0-458B-A711-EAF6EF2D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6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photo presentation with music: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88DC6-20D1-4CE7-96CE-51BC8C94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FDB52E-01C3-419E-B550-19364D01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D3F06-2B04-47D3-A2CF-E76FEF03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scattered memories into one heartfelt photo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2F476-2071-478F-AE8B-0537AE6F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E513E-D653-4AF4-85C7-7FFD6B71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F5807-F584-4D72-9125-AE20EECA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2F193-522F-48DF-A0C4-ABB34D01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BCCF27-2ECF-40EC-B7E2-59ABE14A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4CEBDA-BE4E-4C75-B269-5772C3D6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DD4A20-9FFD-4C88-8FB2-B4205821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gentle transitions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233605-2F80-4D07-A017-E4A24108A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F554B-D204-4802-8A42-75A7CA8D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E12705-C7DA-4D54-8CB1-6FFC985E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1553659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86E468-B3ED-48C4-9EF2-61FC9656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A15EAC-94D0-437C-A6C3-861E25C7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E52751-E141-4B40-A684-8BEA6BCC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6339FE-D899-4099-BF85-7ED51D60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5F890-6A9A-4DC5-9F8D-D0851952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photo presentation with music: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15DF21-795D-4DD9-A16D-0FC27EDA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852AAD-9A6C-49C7-85B1-725837B5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925D1-5897-4815-8AE2-77280E5E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944D5A-F338-4184-A8E5-599F2662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best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14089C-AD56-40E8-97B2-79F69D14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728126-F38E-403E-B118-C6CE08F5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64499E-6331-479D-8D8B-A9AEFA60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8441E0-51D8-4C46-8EBC-C3A640E1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0A3B1-E1F9-4EC4-B573-8925C01A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D46602-CBFE-4969-8954-E5058FF7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0C949-FE98-44C3-8AF2-39E320EC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CFB5B-BB34-4721-B849-CF2EA368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430D78-1AAD-40FE-8EC2-9EAD1847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092EC-A287-4CDC-816A-A40041C4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gentle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3E97BD-3A49-47EA-A451-791559C4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E6D0CA-6DF2-423C-9179-155D2E45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6F5EA7-C98F-4E86-BB1C-73DC2D6C0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F5C988-9EE3-457F-AAC5-FC5BA745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66F460-E2FF-417E-AF18-ABB17DB14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4E4E78-CA3F-4A62-9AB8-53933ED2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05676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992EB6-F207-4EEF-B57B-517718F9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B370F-141F-4111-890B-FCC136AE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14B9F1-844A-447C-9C22-FC3A8FC4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your moments together with a clear, musical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F29A7-E76C-4901-ACAE-DC5A1B40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538090-70E7-44BC-8976-52C664B6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262298-D2D3-4E43-A492-C7764F45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0307E-36DA-4144-A1CE-9EA6530F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8221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2026-10-01T22:14:48.1070000Z</dcterms:created>
  <dcterms:modified xsi:type="dcterms:W3CDTF">2026-10-01T22:14:48.1070000Z</dcterms:modified>
</coreProperties>
</file>