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bae6825a8b4147" /><Relationship Type="http://schemas.openxmlformats.org/officeDocument/2006/relationships/extended-properties" Target="/docProps/app.xml" Id="R1366e41c284347c2" /><Relationship Type="http://schemas.openxmlformats.org/officeDocument/2006/relationships/officeDocument" Target="/ppt/presentation.xml" Id="Ra6201f67432f40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890953dec94974"/>
  </p:sldMasterIdLst>
  <p:notesMasterIdLst>
    <p:notesMasterId xmlns:r="http://schemas.openxmlformats.org/officeDocument/2006/relationships" r:id="R2e303b5c20084eb7"/>
  </p:notesMasterIdLst>
  <p:sldIdLst>
    <p:sldId xmlns:r="http://schemas.openxmlformats.org/officeDocument/2006/relationships" id="256" r:id="Rbc6158a1570949ec"/>
    <p:sldId xmlns:r="http://schemas.openxmlformats.org/officeDocument/2006/relationships" id="257" r:id="R3da457563bb44884"/>
    <p:sldId xmlns:r="http://schemas.openxmlformats.org/officeDocument/2006/relationships" id="258" r:id="R3ddefc6299a24707"/>
    <p:sldId xmlns:r="http://schemas.openxmlformats.org/officeDocument/2006/relationships" id="259" r:id="Rdcecfb1026e04490"/>
    <p:sldId xmlns:r="http://schemas.openxmlformats.org/officeDocument/2006/relationships" id="260" r:id="R5113f6082e924d7c"/>
    <p:sldId xmlns:r="http://schemas.openxmlformats.org/officeDocument/2006/relationships" id="261" r:id="R8d61d7647e224536"/>
    <p:sldId xmlns:r="http://schemas.openxmlformats.org/officeDocument/2006/relationships" id="262" r:id="R1f640642daa649e2"/>
    <p:sldId xmlns:r="http://schemas.openxmlformats.org/officeDocument/2006/relationships" id="263" r:id="R7c46d5e6e97547e2"/>
    <p:sldId xmlns:r="http://schemas.openxmlformats.org/officeDocument/2006/relationships" id="264" r:id="Rd6eb0293583f473b"/>
    <p:sldId xmlns:r="http://schemas.openxmlformats.org/officeDocument/2006/relationships" id="265" r:id="R003da86f3a44436f"/>
    <p:sldId xmlns:r="http://schemas.openxmlformats.org/officeDocument/2006/relationships" id="266" r:id="R64356b5ce82340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77e16dbd8742a4" /><Relationship Type="http://schemas.openxmlformats.org/officeDocument/2006/relationships/slideMaster" Target="/ppt/slideMasters/slideMaster1.xml" Id="Ra8890953dec94974" /><Relationship Type="http://schemas.openxmlformats.org/officeDocument/2006/relationships/notesMaster" Target="/ppt/notesMasters/notesMaster1.xml" Id="R2e303b5c20084eb7" /><Relationship Type="http://schemas.openxmlformats.org/officeDocument/2006/relationships/presProps" Target="/ppt/presProps.xml" Id="R927f3db8f17e4ed8" /><Relationship Type="http://schemas.openxmlformats.org/officeDocument/2006/relationships/tableStyles" Target="/ppt/tableStyles.xml" Id="R50a933dc7931494c" /><Relationship Type="http://schemas.openxmlformats.org/officeDocument/2006/relationships/slide" Target="/ppt/slides/slide1.xml" Id="Rbc6158a1570949ec" /><Relationship Type="http://schemas.openxmlformats.org/officeDocument/2006/relationships/slide" Target="/ppt/slides/slide2.xml" Id="R3da457563bb44884" /><Relationship Type="http://schemas.openxmlformats.org/officeDocument/2006/relationships/slide" Target="/ppt/slides/slide3.xml" Id="R3ddefc6299a24707" /><Relationship Type="http://schemas.openxmlformats.org/officeDocument/2006/relationships/slide" Target="/ppt/slides/slide4.xml" Id="Rdcecfb1026e04490" /><Relationship Type="http://schemas.openxmlformats.org/officeDocument/2006/relationships/slide" Target="/ppt/slides/slide5.xml" Id="R5113f6082e924d7c" /><Relationship Type="http://schemas.openxmlformats.org/officeDocument/2006/relationships/slide" Target="/ppt/slides/slide6.xml" Id="R8d61d7647e224536" /><Relationship Type="http://schemas.openxmlformats.org/officeDocument/2006/relationships/slide" Target="/ppt/slides/slide7.xml" Id="R1f640642daa649e2" /><Relationship Type="http://schemas.openxmlformats.org/officeDocument/2006/relationships/slide" Target="/ppt/slides/slide8.xml" Id="R7c46d5e6e97547e2" /><Relationship Type="http://schemas.openxmlformats.org/officeDocument/2006/relationships/slide" Target="/ppt/slides/slide9.xml" Id="Rd6eb0293583f473b" /><Relationship Type="http://schemas.openxmlformats.org/officeDocument/2006/relationships/slide" Target="/ppt/slides/slide10.xml" Id="R003da86f3a44436f" /><Relationship Type="http://schemas.openxmlformats.org/officeDocument/2006/relationships/slide" Target="/ppt/slides/slide11.xml" Id="R64356b5ce82340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ea0b095d2a41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d68642a32d4004" /><Relationship Type="http://schemas.openxmlformats.org/officeDocument/2006/relationships/notesMaster" Target="/ppt/notesMasters/notesMaster1.xml" Id="Rae6791d8ed0a4a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0b087f8e504caf" /><Relationship Type="http://schemas.openxmlformats.org/officeDocument/2006/relationships/notesMaster" Target="/ppt/notesMasters/notesMaster1.xml" Id="Rd80e39efb9db4d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b8667498c341d2" /><Relationship Type="http://schemas.openxmlformats.org/officeDocument/2006/relationships/notesMaster" Target="/ppt/notesMasters/notesMaster1.xml" Id="R9c6742381f284e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059719c1774683" /><Relationship Type="http://schemas.openxmlformats.org/officeDocument/2006/relationships/notesMaster" Target="/ppt/notesMasters/notesMaster1.xml" Id="R53ffdb14b37f47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b1b3340f1240d2" /><Relationship Type="http://schemas.openxmlformats.org/officeDocument/2006/relationships/notesMaster" Target="/ppt/notesMasters/notesMaster1.xml" Id="R54b25b6e5c3843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6007d2e4a24913" /><Relationship Type="http://schemas.openxmlformats.org/officeDocument/2006/relationships/notesMaster" Target="/ppt/notesMasters/notesMaster1.xml" Id="R6ddf9dfaa5c749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8447266058464b" /><Relationship Type="http://schemas.openxmlformats.org/officeDocument/2006/relationships/notesMaster" Target="/ppt/notesMasters/notesMaster1.xml" Id="R161fa348c6424f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27a531ceda471f" /><Relationship Type="http://schemas.openxmlformats.org/officeDocument/2006/relationships/notesMaster" Target="/ppt/notesMasters/notesMaster1.xml" Id="Rd0935172df7a43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50fdd723f8400b" /><Relationship Type="http://schemas.openxmlformats.org/officeDocument/2006/relationships/notesMaster" Target="/ppt/notesMasters/notesMaster1.xml" Id="R8aef9216a0d24f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62230412904276" /><Relationship Type="http://schemas.openxmlformats.org/officeDocument/2006/relationships/notesMaster" Target="/ppt/notesMasters/notesMaster1.xml" Id="R1a3ce6de73234e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38a2e0bfb24178" /><Relationship Type="http://schemas.openxmlformats.org/officeDocument/2006/relationships/notesMaster" Target="/ppt/notesMasters/notesMaster1.xml" Id="R8ed84cd5d5c244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221ba098af4c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d0b397e9864796" /><Relationship Type="http://schemas.openxmlformats.org/officeDocument/2006/relationships/slideLayout" Target="/ppt/slideLayouts/slideLayout1.xml" Id="R1640b06b15cf48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40b06b15cf48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562b662024893" /><Relationship Type="http://schemas.openxmlformats.org/officeDocument/2006/relationships/image" Target="/ppt/media/image.png" Id="Re7ca09b67ef74cf9" /><Relationship Type="http://schemas.openxmlformats.org/officeDocument/2006/relationships/notesSlide" Target="/ppt/notesSlides/notesSlide1.xml" Id="R72502350fe0b44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e4c0a4220844d8" /><Relationship Type="http://schemas.openxmlformats.org/officeDocument/2006/relationships/notesSlide" Target="/ppt/notesSlides/notesSlide2.xml" Id="R793c6e989ad849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cb3e4d6d544eb" /><Relationship Type="http://schemas.openxmlformats.org/officeDocument/2006/relationships/notesSlide" Target="/ppt/notesSlides/notesSlide3.xml" Id="R2ad607dd8f9f40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fb4880a0c843b5" /><Relationship Type="http://schemas.openxmlformats.org/officeDocument/2006/relationships/notesSlide" Target="/ppt/notesSlides/notesSlide4.xml" Id="R2aff8577fd5e43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f9ca799234798" /><Relationship Type="http://schemas.openxmlformats.org/officeDocument/2006/relationships/notesSlide" Target="/ppt/notesSlides/notesSlide5.xml" Id="Rd04321ad8f264d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4888c2eb54bb7" /><Relationship Type="http://schemas.openxmlformats.org/officeDocument/2006/relationships/notesSlide" Target="/ppt/notesSlides/notesSlide6.xml" Id="R4021d77b2f9047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6274b96d9495c" /><Relationship Type="http://schemas.openxmlformats.org/officeDocument/2006/relationships/notesSlide" Target="/ppt/notesSlides/notesSlide7.xml" Id="R2496532352db45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c37e954234019" /><Relationship Type="http://schemas.openxmlformats.org/officeDocument/2006/relationships/notesSlide" Target="/ppt/notesSlides/notesSlide8.xml" Id="R6aa75195ba7147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284e458784437" /><Relationship Type="http://schemas.openxmlformats.org/officeDocument/2006/relationships/notesSlide" Target="/ppt/notesSlides/notesSlide9.xml" Id="R84853c54078c44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10f3869c843b4" /><Relationship Type="http://schemas.openxmlformats.org/officeDocument/2006/relationships/notesSlide" Target="/ppt/notesSlides/notesSlide10.xml" Id="Rd484893c13ab4b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096e37d774e00" /><Relationship Type="http://schemas.openxmlformats.org/officeDocument/2006/relationships/notesSlide" Target="/ppt/notesSlides/notesSlide11.xml" Id="R4210474e63934b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BF7B3-8C9D-47D9-BBC9-3BC13FD4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35745D-3ECD-49FE-93B3-A6062655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3FD19A-EAC5-4A2D-A9B1-981BD936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Presentation Video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5ABE81-053F-4F6C-97B4-509B9B6E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polished 90-second investor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E5364-B8F6-40B3-8302-5636A5B2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EEE48-9FFB-4513-83C1-54EA2F54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55D815-8D4D-4663-87CF-73D88DC2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46514E-6B5C-4925-9F8D-57B97FC1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a09b67ef74cf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825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CB63FB-EDB8-41E1-8BEC-45784BAA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2A9D8-084F-4224-B6A1-C2A00225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94582-51B2-44DE-94B2-14D2B792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D2BF5-4E64-442E-BB32-168820BF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0D8D0-025F-45C8-A417-25F5D5D7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presentation video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4D039-6C17-4F98-803B-225573D1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EC1E7-BBFE-4FBE-8FF1-4D6E846C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C45C89-454B-4F05-97B5-389254DF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4C1B1-F22B-43B9-BB36-8900EEF8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A0C3D3-A11A-45EA-8CCB-D88227E1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0AB107-3106-47DC-B4A2-3D9C2433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60C1D-9145-4D99-A775-D8D0C64F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3B4D3-CD1A-432A-9605-859003D3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brand assets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22987-64EA-4282-ADDE-3BD0D2F1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D5E5E-60D3-4D1C-9471-0F080E85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9299EF-6CC8-4F87-8542-CD6486AD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F90A1-DD13-40EA-A30F-A0531A20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scene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C86506-463B-4621-A162-9AED9DB7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963836-9DC2-4376-94B4-68F4E507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8F2AAB-B8F7-41A8-B6B6-48C0587E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2CA86E-D910-4670-8F7E-165DF33E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and audio</a:t>
            </a:r>
          </a:p>
        </p:txBody>
      </p:sp>
    </p:spTree>
    <p:extLst>
      <p:ext uri="{BB962C8B-B14F-4D97-AF65-F5344CB8AC3E}">
        <p14:creationId xmlns:p14="http://schemas.microsoft.com/office/powerpoint/2010/main" val="5541030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7A5D0A-AB5D-4774-8A30-91C8ECC3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ED801-8C2F-401D-B9BD-12B0C6FF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575F7-55B6-4757-B751-0320A401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7AC03-7D70-48E3-B2BF-90C562A6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C0364-03B3-409C-9662-38C4D10E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launch story with clear visuals and voiceover.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CBAF4-BB94-47FE-B3B5-2CFAB2A5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C4173-3DAC-45E4-9092-059A1848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946550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62B8CB-52BD-4D35-9BFD-D18B51C4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B4135-9253-47E5-B179-809E26C0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3DF303-4C6A-432A-8F95-93B338FA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2FE3B-B9ED-43AE-8491-2ED2E8A6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AA1FB7-DB80-4A5E-8E3A-ABEF0540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create presentation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406B9-33EB-49D4-9FE3-40F3A9972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797E1B-BDF6-404C-A5F8-B03B32B5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35A109-C03F-4137-A966-FFF862AF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1A452C-A146-4A97-9A66-9C79349D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presentation video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B9719-F62C-468A-BBB1-8FA63264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2C156-8D88-4884-A159-B8A556C4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B125D-44CE-49D6-ABAE-D281AE27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7D6855-A0DC-4CEA-85DE-04B02D6E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395C6-3A40-4739-BFE9-996B1BD0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launch story with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8B2508-D7BB-4BE7-A795-366E3E2C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DAB5A-4980-4F41-B9E2-0830C170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AD66B-A461-42B7-8FBA-8C74B1E2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E46A8-B693-4854-88BD-CC6E7423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D39BC6-3BDA-4A4E-8AD9-9188A49F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9F507-ABC2-428A-98E2-5DB74CB5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471228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74B87A-3149-488F-A351-939245147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48EB0-85FD-4ED2-8348-E664FCAF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F3881-BE1B-4DDA-BE7B-D6D047F8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74C01-E7B0-4884-A6CB-76484E7B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A6F76-F496-4BCB-B0C3-38145E86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E0629C-34D1-4B2C-B95D-3FBA1B110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A6CC3-3A73-4D7A-A1E8-88C633CB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208D72-4325-4A87-9595-91CA8F2D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2F074-065A-43DE-BB59-A9886833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2F04C-2C45-4028-82CE-CEF47927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784EF-631E-48E4-A3E0-FED2D0AD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B34394-A157-45D2-8CB3-5AFAD0FD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B0EA66-BF17-49FD-9E33-D01311F6E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brand assets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7FB19-CF19-4581-A459-24C67CFE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305D36-8F1B-4C88-861F-1EE9615B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883D5E-6BD7-43C4-9048-D4691BAA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6011D1-B057-48C9-959D-9D8BCDAE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scene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D7228-11EA-436E-89D9-463CE44D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28081-4EBC-4895-BEAC-E9E92D98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7CA971-6917-4273-8436-B9A1DEFD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23536-35A6-442C-A255-92EFD3D4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motion and audio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5395D1-6BB8-4CAE-AABB-9FFC73F8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1FE6FD-02D5-460B-B19D-373EF576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4420CC-4F48-4A75-8521-15E14E81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6D36C4-E270-4AF9-97AD-1019E32F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E4CD06-B14C-45B8-8888-DD60AB34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7321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D66FD5-AC8D-4BB2-BB49-361CDFED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7B0321-265F-4544-9479-822F7AA8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B9D60-F6D7-4ECA-AAE2-CA0F1241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74CC6-6210-40C7-B09D-3CEAE105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4DF298-FC5B-487E-9B6F-B5185546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presentation video: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4C981-AD09-4B63-847F-9CD50D0A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87BC08-BD46-4DE7-A90E-97C83AA6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42DB3-9EDF-4DEB-9E70-62DD0CF2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64917-2120-4DE1-9B6A-A3B20A73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static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B68B2-6AC0-4956-8BFA-BEE828A8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28F13-A982-4CFC-B1C3-16AFF746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is scattered across too many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B8E44F-8646-4F5A-990E-8BC353DB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7B0835-E232-488B-9DB6-F8E5FC97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clean video-ready structure.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353C6D-7099-4992-B49B-6C535C4D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A79871-8AFF-4733-832E-85F24237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875FE9-0144-49AD-92DB-C6575B51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8AAB80-05D9-42C4-9F57-E6550D0C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with clear pacing and visuals.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61FAE4-6347-447C-B8E0-9E3C5A05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0FE1DC-9326-453A-93CE-109F6B8B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61682E-7483-4919-99E7-A43417F2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D3931-1755-4F46-8686-895481170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ready for sharing and review.</a:t>
            </a:r>
          </a:p>
        </p:txBody>
      </p:sp>
    </p:spTree>
    <p:extLst>
      <p:ext uri="{BB962C8B-B14F-4D97-AF65-F5344CB8AC3E}">
        <p14:creationId xmlns:p14="http://schemas.microsoft.com/office/powerpoint/2010/main" val="11901844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6FE382-5D00-4C9B-8F56-AAE24C93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861F2-0E72-4049-90FB-A64B34C3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1F516-2373-4E62-A546-11B5472D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1551D-5FBC-4ADF-B767-C42219EE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895F1-BD68-418C-B80B-094CC541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E38852-8388-402D-8B7C-A2723BDC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A0FE8-8FBF-4088-9D80-E8ECB67E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8C76B-C13E-4319-B001-248F3028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85424-3840-41E2-AE4B-6058D7DF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26D63B-4FCA-4021-ACF4-597628E1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present a new idea with a professional look.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16335C-2D10-4052-ABB5-FEDD164B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B247B7-37AA-4028-9A15-D6BE5D70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52DB76-BACA-441E-A971-86F20327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62AC9-2216-4C13-9C0D-3B7954BA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74E78-E9FD-45DB-9FD8-61CBCAE0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reusable format for campaign videos and launch recaps.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63C07-75A4-46E5-B919-ACB8DD9B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4E5DCD-C3FF-49AC-A82C-ADE43065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E21E1-A779-4C1B-87CE-BB7FBD6A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9CD33-F536-4057-88F4-D8E03F1E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88879F-F6C1-4E18-9BE4-4E33D3C0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pitch for demos and client meetings.</a:t>
            </a:r>
          </a:p>
        </p:txBody>
      </p:sp>
    </p:spTree>
    <p:extLst>
      <p:ext uri="{BB962C8B-B14F-4D97-AF65-F5344CB8AC3E}">
        <p14:creationId xmlns:p14="http://schemas.microsoft.com/office/powerpoint/2010/main" val="9708369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6CAA96-C1C4-452A-B0E4-A922B221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822C6-3119-4775-91E3-6AF41EEC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9D6A7C-EEE9-43DF-9D97-4FEC77D9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EF109-6BF8-4862-BA88-61907026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13D9C-D18C-46CD-8369-F4009B76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F2E838-21A2-4000-947F-0217EBD5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BCABD-F225-41B8-B41C-99383BB5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6B870B-F26C-4138-8EF0-1B63F8C8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2E156-8079-4B69-8A8D-581E2A28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F72DBD-2D5F-4B49-867D-3DA4482D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D03BC8-8724-4B4E-8D3B-9C328CF1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A86198-83CC-41B5-84DF-407E8D76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796B2-F7D7-473D-A5C9-B78BC558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26ECFF-6854-403E-AA85-D6DECE2F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A1531F-F84A-486D-AFFF-30DC697D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243C28-8DE3-4A6A-982C-72259C2E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7E356-FA10-450E-AD70-5671E65C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brand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6C8C91-0AA1-4042-B0CD-909867B7B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40FDDB-5B0D-47CD-9170-D493258C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4DC4D-EAFB-4E3E-94C2-4EC610E8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B39A3-BAFD-4A1C-9BC9-7DA60E7B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A83C49-DAD8-4EC9-BA38-6D15A9B5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2C2201-0975-47AF-A96C-6E93F89D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scene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008255-4565-4F3C-8CBC-2661728D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4708FF-C4D8-4EE8-AEE4-81E7A959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FB944F-A074-4633-A6AD-A770E5DE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7F970B-FC55-4C7C-BF88-62883992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4C9601-A176-4230-ADFD-9F05E541B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10F89AF-25EC-4996-AACB-27160BE6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motion and audio</a:t>
            </a:r>
          </a:p>
        </p:txBody>
      </p:sp>
    </p:spTree>
    <p:extLst>
      <p:ext uri="{BB962C8B-B14F-4D97-AF65-F5344CB8AC3E}">
        <p14:creationId xmlns:p14="http://schemas.microsoft.com/office/powerpoint/2010/main" val="2039803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483968-B995-43FA-9461-AD3433944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958C7-0076-4FD5-A99C-23248684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76F5B-B28B-403F-9E38-E462C9F6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D1365-9351-4C36-9CBA-0CBF22F4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DE30D-401B-4C67-9D62-CDF76EA4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presentation video: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B697D5-625B-4738-B2B2-DAA3E597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7AADC-C866-4824-B2A6-E57BF7D2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78773-1742-4E33-BDDC-6D1006E1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slide deck into a concise launch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084D7-3393-4979-A9AD-61523153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221302-8744-493F-A9BE-D528B7C7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459011-6E9C-489B-9EBF-D2CD63D3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9745B3-F55C-422B-BB02-0C15E10E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brand assets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A3F433-BA03-44CB-8F0B-0CBF44D25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9E74F-61AA-476F-821C-94D9452D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570D76-E9B1-494D-8E76-3A274D79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scene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E25B3-C59F-414B-AED9-B766188F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CCF77-3D8B-4ECC-B6F5-9A175056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3CC941-CC19-4D08-9F98-5083475C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419199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0366BC-8E92-434A-9021-7D52EDA0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FFE1E-029B-49F3-A102-76A4A755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41285-BE04-483D-B61B-0A14BE5D1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E26681-D8C0-4346-8564-80CD11DC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0EBBC7-C6D9-4640-8E31-14568990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presentation video: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8334C-AA76-4B19-834A-81DD9E8A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08D9E8-1B5B-499B-86A2-D0B5A07B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68FB1-29EB-4514-800D-A538B7D4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E5A62-C04D-4722-B494-E3CCC8EF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351E2E-9525-4C41-AB5F-596FB501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710E7-AC59-4220-A685-5AFC86AD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BD6BA-3C20-4B8D-B863-DCDCB56DF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D9D44-4793-4F7D-89D9-183A2684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F9539F-D6C3-4D7A-A949-FDE2E92E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Gather brand assets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570F1F-349F-42BA-9755-8C5DAC90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0CCF69-0A89-484B-8BC8-220AE0F2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6990A6-CED9-473C-A1E1-F077E3ED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7FF076-5D15-49CB-A275-EBBB6B89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753068-FD77-4B35-A0C2-8637C6101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DB6C20-812D-4FE7-9183-70DECD77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E918F0-4EBC-451A-8F8E-F71BA5F3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231C9-23EA-460F-B3DE-B6DFAF70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B830AD-5015-43F6-BB00-75D4CF22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15591F-1C88-47D1-A3C6-30D961B1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5164AC-DE76-45C1-8C08-77A31CBA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28836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361B3-C77D-4636-932D-4FDB59B8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D4500-30D2-4A15-9316-7BA13810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25B6E4-27E7-4500-B302-E16612B9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deck into a story people can watch.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0B9C3-B1F8-48E2-9946-F2E27DF8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7BE93-33D1-4AEF-BE5F-0D54A5F9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818107-FBF2-4DFE-ACD1-52DFC993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B0C2A-5468-4E6A-A32A-14F725C8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94914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2026-10-01T10:38:58.3390000Z</dcterms:created>
  <dcterms:modified xsi:type="dcterms:W3CDTF">2026-10-01T10:38:58.3390000Z</dcterms:modified>
</coreProperties>
</file>