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9afabafc0444b3" /><Relationship Type="http://schemas.openxmlformats.org/officeDocument/2006/relationships/extended-properties" Target="/docProps/app.xml" Id="R3080b0d08d2e42c9" /><Relationship Type="http://schemas.openxmlformats.org/officeDocument/2006/relationships/officeDocument" Target="/ppt/presentation.xml" Id="R3d6d18a7a0114b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a51a2ccfae2428c"/>
  </p:sldMasterIdLst>
  <p:notesMasterIdLst>
    <p:notesMasterId xmlns:r="http://schemas.openxmlformats.org/officeDocument/2006/relationships" r:id="R06845d5d8e234aab"/>
  </p:notesMasterIdLst>
  <p:sldIdLst>
    <p:sldId xmlns:r="http://schemas.openxmlformats.org/officeDocument/2006/relationships" id="256" r:id="Rb740e038668a471d"/>
    <p:sldId xmlns:r="http://schemas.openxmlformats.org/officeDocument/2006/relationships" id="257" r:id="R2c8f0f8e5794475e"/>
    <p:sldId xmlns:r="http://schemas.openxmlformats.org/officeDocument/2006/relationships" id="258" r:id="Rc74091c1b0614527"/>
    <p:sldId xmlns:r="http://schemas.openxmlformats.org/officeDocument/2006/relationships" id="259" r:id="R518c92605a28474a"/>
    <p:sldId xmlns:r="http://schemas.openxmlformats.org/officeDocument/2006/relationships" id="260" r:id="Raacfd83fd3b943a4"/>
    <p:sldId xmlns:r="http://schemas.openxmlformats.org/officeDocument/2006/relationships" id="261" r:id="R703eb2893370482f"/>
    <p:sldId xmlns:r="http://schemas.openxmlformats.org/officeDocument/2006/relationships" id="262" r:id="Rfc17d6e6bdec4313"/>
    <p:sldId xmlns:r="http://schemas.openxmlformats.org/officeDocument/2006/relationships" id="263" r:id="R3f3cc6c4ac3b41b7"/>
    <p:sldId xmlns:r="http://schemas.openxmlformats.org/officeDocument/2006/relationships" id="264" r:id="R652605f32db74670"/>
    <p:sldId xmlns:r="http://schemas.openxmlformats.org/officeDocument/2006/relationships" id="265" r:id="Raa3e0d7ea80848fd"/>
    <p:sldId xmlns:r="http://schemas.openxmlformats.org/officeDocument/2006/relationships" id="266" r:id="Rf5a9e32f250a449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09fc2d12de44884" /><Relationship Type="http://schemas.openxmlformats.org/officeDocument/2006/relationships/slideMaster" Target="/ppt/slideMasters/slideMaster1.xml" Id="Rda51a2ccfae2428c" /><Relationship Type="http://schemas.openxmlformats.org/officeDocument/2006/relationships/notesMaster" Target="/ppt/notesMasters/notesMaster1.xml" Id="R06845d5d8e234aab" /><Relationship Type="http://schemas.openxmlformats.org/officeDocument/2006/relationships/presProps" Target="/ppt/presProps.xml" Id="R7a19c4a83acb4967" /><Relationship Type="http://schemas.openxmlformats.org/officeDocument/2006/relationships/tableStyles" Target="/ppt/tableStyles.xml" Id="R7e498446eea94efa" /><Relationship Type="http://schemas.openxmlformats.org/officeDocument/2006/relationships/slide" Target="/ppt/slides/slide1.xml" Id="Rb740e038668a471d" /><Relationship Type="http://schemas.openxmlformats.org/officeDocument/2006/relationships/slide" Target="/ppt/slides/slide2.xml" Id="R2c8f0f8e5794475e" /><Relationship Type="http://schemas.openxmlformats.org/officeDocument/2006/relationships/slide" Target="/ppt/slides/slide3.xml" Id="Rc74091c1b0614527" /><Relationship Type="http://schemas.openxmlformats.org/officeDocument/2006/relationships/slide" Target="/ppt/slides/slide4.xml" Id="R518c92605a28474a" /><Relationship Type="http://schemas.openxmlformats.org/officeDocument/2006/relationships/slide" Target="/ppt/slides/slide5.xml" Id="Raacfd83fd3b943a4" /><Relationship Type="http://schemas.openxmlformats.org/officeDocument/2006/relationships/slide" Target="/ppt/slides/slide6.xml" Id="R703eb2893370482f" /><Relationship Type="http://schemas.openxmlformats.org/officeDocument/2006/relationships/slide" Target="/ppt/slides/slide7.xml" Id="Rfc17d6e6bdec4313" /><Relationship Type="http://schemas.openxmlformats.org/officeDocument/2006/relationships/slide" Target="/ppt/slides/slide8.xml" Id="R3f3cc6c4ac3b41b7" /><Relationship Type="http://schemas.openxmlformats.org/officeDocument/2006/relationships/slide" Target="/ppt/slides/slide9.xml" Id="R652605f32db74670" /><Relationship Type="http://schemas.openxmlformats.org/officeDocument/2006/relationships/slide" Target="/ppt/slides/slide10.xml" Id="Raa3e0d7ea80848fd" /><Relationship Type="http://schemas.openxmlformats.org/officeDocument/2006/relationships/slide" Target="/ppt/slides/slide11.xml" Id="Rf5a9e32f250a449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2df18ace774b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d2be9430dc4813" /><Relationship Type="http://schemas.openxmlformats.org/officeDocument/2006/relationships/notesMaster" Target="/ppt/notesMasters/notesMaster1.xml" Id="R1060823cebd945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282a0550ac4da2" /><Relationship Type="http://schemas.openxmlformats.org/officeDocument/2006/relationships/notesMaster" Target="/ppt/notesMasters/notesMaster1.xml" Id="R262b3308ead6401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a193f5d729467d" /><Relationship Type="http://schemas.openxmlformats.org/officeDocument/2006/relationships/notesMaster" Target="/ppt/notesMasters/notesMaster1.xml" Id="Rf3032ba6735c42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a151b043024205" /><Relationship Type="http://schemas.openxmlformats.org/officeDocument/2006/relationships/notesMaster" Target="/ppt/notesMasters/notesMaster1.xml" Id="Rdbe22ce8f2e148b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d39f1ab56b46d0" /><Relationship Type="http://schemas.openxmlformats.org/officeDocument/2006/relationships/notesMaster" Target="/ppt/notesMasters/notesMaster1.xml" Id="Rf7801ed5b1ae4a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284c516d49411c" /><Relationship Type="http://schemas.openxmlformats.org/officeDocument/2006/relationships/notesMaster" Target="/ppt/notesMasters/notesMaster1.xml" Id="R9e9dfc69f73a4f0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f439a316af4fa7" /><Relationship Type="http://schemas.openxmlformats.org/officeDocument/2006/relationships/notesMaster" Target="/ppt/notesMasters/notesMaster1.xml" Id="Ree2cb4b4590d4e7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23c1b4295d436e" /><Relationship Type="http://schemas.openxmlformats.org/officeDocument/2006/relationships/notesMaster" Target="/ppt/notesMasters/notesMaster1.xml" Id="R81e5a2b74c644e3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8212a5241794525" /><Relationship Type="http://schemas.openxmlformats.org/officeDocument/2006/relationships/notesMaster" Target="/ppt/notesMasters/notesMaster1.xml" Id="R6e8d51a246d1469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20a215f83ee4752" /><Relationship Type="http://schemas.openxmlformats.org/officeDocument/2006/relationships/notesMaster" Target="/ppt/notesMasters/notesMaster1.xml" Id="R0ba8c7b2b34346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dc44a1b6424123" /><Relationship Type="http://schemas.openxmlformats.org/officeDocument/2006/relationships/notesMaster" Target="/ppt/notesMasters/notesMaster1.xml" Id="R45ff26dd9a1d4e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b192f24f544b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fe5eecfb7834113" /><Relationship Type="http://schemas.openxmlformats.org/officeDocument/2006/relationships/slideLayout" Target="/ppt/slideLayouts/slideLayout1.xml" Id="R16126c4b5b20446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6126c4b5b2044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b3560edf44e84" /><Relationship Type="http://schemas.openxmlformats.org/officeDocument/2006/relationships/image" Target="/ppt/media/image.png" Id="Rd5e13abfc8234380" /><Relationship Type="http://schemas.openxmlformats.org/officeDocument/2006/relationships/notesSlide" Target="/ppt/notesSlides/notesSlide1.xml" Id="Raef8be7d6d5c4d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80002f0cb4d3a" /><Relationship Type="http://schemas.openxmlformats.org/officeDocument/2006/relationships/notesSlide" Target="/ppt/notesSlides/notesSlide2.xml" Id="R44bad200c3b34e0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7ed14ac134634" /><Relationship Type="http://schemas.openxmlformats.org/officeDocument/2006/relationships/notesSlide" Target="/ppt/notesSlides/notesSlide3.xml" Id="R78f9636f0d7e48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aac7ebe8948e2" /><Relationship Type="http://schemas.openxmlformats.org/officeDocument/2006/relationships/notesSlide" Target="/ppt/notesSlides/notesSlide4.xml" Id="R23cca585de8645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cad6e203a244b7" /><Relationship Type="http://schemas.openxmlformats.org/officeDocument/2006/relationships/notesSlide" Target="/ppt/notesSlides/notesSlide5.xml" Id="R30a5dfe874a941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939234c4de4cbf" /><Relationship Type="http://schemas.openxmlformats.org/officeDocument/2006/relationships/notesSlide" Target="/ppt/notesSlides/notesSlide6.xml" Id="Ra82673d6e6d84e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03f43673034d8d" /><Relationship Type="http://schemas.openxmlformats.org/officeDocument/2006/relationships/notesSlide" Target="/ppt/notesSlides/notesSlide7.xml" Id="R4042cea480bf4fa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da0759fd44cb9" /><Relationship Type="http://schemas.openxmlformats.org/officeDocument/2006/relationships/notesSlide" Target="/ppt/notesSlides/notesSlide8.xml" Id="Reac58f37b9144d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3842af17894d0a" /><Relationship Type="http://schemas.openxmlformats.org/officeDocument/2006/relationships/notesSlide" Target="/ppt/notesSlides/notesSlide9.xml" Id="R1944ed17317e488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a7cf6d5274e7b" /><Relationship Type="http://schemas.openxmlformats.org/officeDocument/2006/relationships/notesSlide" Target="/ppt/notesSlides/notesSlide10.xml" Id="R959af3dfe397422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e2bc896b664645" /><Relationship Type="http://schemas.openxmlformats.org/officeDocument/2006/relationships/notesSlide" Target="/ppt/notesSlides/notesSlide11.xml" Id="R539ae1acb00f40c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911A27-76DE-41D1-9BBF-ED15D02FA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89EF0-B1FD-411A-80A7-1EF3E6EF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DDA26-A199-4A5B-B9F4-0B6EE881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Presentation Videos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078571-B493-4D72-878F-74A872F1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update into a clear 90-second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14D918-9076-4B97-8A71-7AD97993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ED45DE-C440-496F-BF4A-6C8CADF18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B3C2A-8E13-438B-AE49-DF569534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80BD3-84E4-4058-B235-6AA17391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e13abfc823438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796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CE7793-1587-4352-9E98-4FB816EE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705FC-ED18-4379-9B6B-BC2C2E21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5F6954-24FD-4FC2-90C2-34FB4ED9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773F1-7093-44AB-8A30-F9F9EDE5F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A010E-D315-4725-A6AF-1B7F2C27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presentation videos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C747B5-39FF-4A72-B81D-09F0B34D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7AC87-CBF7-4F7D-9695-F1F8C716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F5180-0B72-44AF-B21D-F2D1E5A93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CF6B5-FA76-428C-A364-0874039C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95AF4-5E6A-48F9-AE78-36F806C52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453843-AC69-44D0-AC9B-59A039168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D5C5B8-90D6-471B-A612-769132B8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Feature 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4E85D6-E075-412E-AFE5-8A65284A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F4912C-7B9D-4B08-BC55-B78CD2C4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6EE04A-3AA1-48D3-BF92-A5A3308F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27A2C2-A06E-47CB-ABCE-A32E2396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Message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C9E042-E0DD-4D3F-A3D8-79EF537A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0FDE80-BCE3-4AF9-B724-A770AE0E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014A72-695A-463B-936C-A2887F6C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B88F70-C5DB-4084-9919-AA109CD4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06D064-49D6-4953-BDE3-7F673BFF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</p:spTree>
    <p:extLst>
      <p:ext uri="{BB962C8B-B14F-4D97-AF65-F5344CB8AC3E}">
        <p14:creationId xmlns:p14="http://schemas.microsoft.com/office/powerpoint/2010/main" val="21175982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51B832-398E-49DA-B1E6-98782BCB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2B3C9-1E2C-4F6F-B0DF-A1A3F50E3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DBE4E9-CB43-4659-988B-723F98A22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1280CF-4DF3-450A-B096-12E048C7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BBAE7E-9D12-42F8-B2F3-0CCBE74C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new app feature through a simple story-driven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EB08A9-7C19-4418-8AA6-B2D79FEB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496C3-8B2B-40FB-B339-607633C7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523450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97F9C7-A737-4C29-8687-C4767E90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D52DBB-3809-4246-9E11-C2C18CFD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483652-FE9A-4AC3-9F0C-E6DB64F8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D2E6A-9C91-489B-9083-19E6D5E2D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9C6656-EA5E-496A-8687-1DD6BAE3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create presentation videos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C85AC-B338-486F-9D04-7CB6E2CE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76332-CBB4-44BC-A2B6-255672382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A854D7-02E5-441A-A2F8-29B8C7C16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2C8CCB-51A0-4551-8344-27DFC6C8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presentation videos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BF4C0E-93A8-495B-9911-D051D4090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052489-3917-4225-85EA-425CB82D5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8B98C-A3B6-4CDA-A771-E5F9E9A92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86F17B-E7BA-4B09-958D-E9FEA4F13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7235BF-7BA2-41F7-9E83-F725F530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Showcase a new app feature through a simp…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425A27-644F-465D-8A8D-983D9FD26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C387FF-4A9D-4F45-B74D-97E5B6F3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1F9701-A8DE-44CB-91B5-3D638EACB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62DA82-B40F-4357-A51C-A0E2E589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DDA5C-1676-43A4-8040-6A1160EC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Export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C9496E-ACCD-4288-A966-84032D672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532791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832F1B-8626-4603-978A-C5EAC720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1E58C-F42A-4AD7-80B0-523FDEFD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65AC2A-58CD-4502-A41C-86E39EAA3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743B14-B38D-4D39-BAAF-BDF53C9E4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DF30B-0D34-4008-BE11-10F79597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C00F9B-435E-4328-88AD-E272F4DE0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1E5E5-F56D-441B-A086-28EC8A08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4F64E-BD22-4F47-9EC0-014E78BB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FCC826-4310-4CF3-994D-79647998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662D17-8D92-4DF1-BFD5-6F01C3D4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668E1D-47BE-48D1-9E19-79251187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087DC3-A886-4DF1-B84E-8138D978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35E15-93DB-4BFE-98FA-CB899DDA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72E2B6-52A0-44C3-9505-406A08F75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58D242-5920-48DA-AA63-3A0DE1104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AB0111-9A95-4532-860A-3888254F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4576F4-4223-423B-99EC-FF12D972A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132AA2-55D2-41F1-B867-22D6C463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43F9D0-0E10-4B52-A914-AFBA4F345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C5DAA9-89F9-4E71-B99D-F96885F96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13B47B-19F6-46FD-83EF-4A99D5F80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2DE3D5-5385-433D-8098-2B805A46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F3C75B-DBEE-46BF-8DD7-580FAC5A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D7DF58-3306-4B40-B6F5-351675F66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F9E4FE-ABE3-4168-9256-B2CD02F9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517018-C453-4E24-9497-311F114F7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316381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CF59B1-B98A-43D4-BCED-4CA9D4BE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5BB53-43B0-42C8-9701-FEC2D1D1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CEF44-8804-4A6D-AD5A-36E199D5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4D1322-B37C-4E19-AA59-60D79FAE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D6C1D1-4C20-462E-9AC1-CBECE6F26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presentation videos: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21383-0CD9-49E4-AC20-07912D319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65FC5A-F4F2-426E-9D23-57003AA7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07891-E222-4A78-8059-E966B2B7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132B3-AF36-49BF-8733-5F54EC40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flat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83B30B-240F-46B6-B4A8-97DDC84CB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ED5A89-71C0-4A0A-94A4-A1A626F3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is spread across too many points.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4B27C-6408-48A0-ADF4-E6D3D0BD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60BB9-9954-46DB-A8D0-896812D39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needs a faster way to present updates.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5CF3F4-D9A9-430E-ACE3-FD20183A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E8FDA3-29E9-41E0-9419-2C17314B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69C615-BAEB-4611-864C-A16046182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DD977D-4C72-4798-8629-8A739BC9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update feels focused and easy to watch.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B139B-F3DC-49C4-913C-CE382F42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50034A-EE1B-42BC-B9F1-E0BB114F6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benefits are shown with simple visual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83AA38-A108-4720-B2FD-485C96BA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FF6E4-BE92-4D7B-B488-4A7AD427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9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reusable format for future launches.</a:t>
            </a:r>
          </a:p>
        </p:txBody>
      </p:sp>
    </p:spTree>
    <p:extLst>
      <p:ext uri="{BB962C8B-B14F-4D97-AF65-F5344CB8AC3E}">
        <p14:creationId xmlns:p14="http://schemas.microsoft.com/office/powerpoint/2010/main" val="18217200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7D35C3-8D7B-4449-A320-0039457E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4438BA-0344-44A2-B08E-AC008A49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0F2AB-F6B1-4C46-B7D6-7E210097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E5B6CF-BC11-407E-A7E8-C43FEB143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439E4E-5861-4039-8D21-83E5428AE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5E2D7B-5686-44BD-B978-8099A9FA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9A32CA-4520-4B0D-8F0C-BEB2D50D4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6E3CE3-42D4-44A8-ABB2-A16678943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ACB93C-98C1-49A6-B971-5C8549C3E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7F1706-680A-4048-B5B2-6C9F1139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a feature update in a way that feels clear and polished.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784F39-AAD0-4BA3-B726-20B8FC66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1D4562-F87C-4F76-A32C-97617F08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79A02-F90A-4E91-AC6F-5CFDF77DB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8F1EF4-BB3C-43F2-AACE-E0A06A85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569B15-1034-49D8-AD44-54326E8F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launch points into a short video that is easy to share.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331691-A3D6-4C79-A82B-8455C12A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977F46-1C17-40A2-818B-407104EC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0BCD10-1591-4F59-B700-ECD30E8A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FBDCC6-66B4-4059-8E01-2B7BC731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AB5A72-B196-41CF-86D4-3F8550648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Explain the product vision without a long live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0037084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DAF562-FB8A-449A-BF45-B2124F9C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1A762-D94F-43C9-A55A-61F23B07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97014-B0B1-47C0-BAC3-528F9968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12036A-525C-43DD-BE8F-422FC2646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2CDD3F-796C-4586-BC91-7FF46479A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F71AC5-6506-4383-A0D4-89534876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4B422-A7F2-4AF7-8FC8-F0A461772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89B377-1E66-4FFE-88ED-238B044C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227CAA-6AED-433C-BFDF-74931CCB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6B0ECD-9765-4695-8F47-3E12E044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115490-C83B-4D09-841C-723B8EFC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EACD6A-4E90-4750-8FB0-195CEBAD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C11677-302D-49CD-A9B1-ECBBA8635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29D03-D711-4318-976C-48E142DBD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F0D1E-9ACE-4AE1-8322-9A37DC29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2F508A-5333-4E95-94DD-AABD79C8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C8BD74-47BC-4BA2-B810-EEBA4CA2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63586C-C771-490D-A251-B279B503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B126EE-1A7F-4F6B-92FA-EBCE29A6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0469DC-D654-4312-AD33-ECF4863B5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129051-EF7E-4ECA-8508-A8D4E1DB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8FAECB-FFC6-4BB2-B309-AC1EC02F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632630-4B06-4702-A23B-AF96BC6A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D33E8D-B882-44BC-8F84-298652CEC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4D5499-FA36-48B2-9A94-4836689D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2F04CF-D320-4543-8F40-302AB321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E83D70-1548-4124-8ECE-72AF6DEA8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B425AE-2D3D-4E62-B2DF-9467BE95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479787-07A1-438A-A863-7C73CE51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</p:spTree>
    <p:extLst>
      <p:ext uri="{BB962C8B-B14F-4D97-AF65-F5344CB8AC3E}">
        <p14:creationId xmlns:p14="http://schemas.microsoft.com/office/powerpoint/2010/main" val="14011243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4398EE-3227-4A06-8C8B-59D3EC12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2C705-6857-4762-9A3B-9780B8ABD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596DFE-0401-4989-8BF6-22B22323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7A00B8-D567-4863-BDCD-3EAFA346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A9CE6-333D-4815-BF2D-D1E3DB00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presentation videos: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86217-6193-466E-B19B-2D533A68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039A5-EEEE-485B-8F10-2519C0113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BA1B0-22BE-4B40-929B-2AF20161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feature announcement into a clean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4E6A04-9052-42D5-A102-8AFA407B3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B5559E-7CC3-4DB5-B210-76BD0C5C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AAB946-51B8-4C74-9B27-E3006683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D91596-D7C4-4E57-B08D-5E600271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06DD4E-E33C-4DAF-85DF-E40943A4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06A376-A325-45FD-BF6D-90F46624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C2AAF-61AC-4DB3-AB79-1D4978BF9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B3425F-D95F-4730-AEEA-B47A1F7E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BE787A-8D07-4AED-AA7C-CD6BCEEB9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F995BD-02F9-44DC-9EE9-A8AC2CCE9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</p:spTree>
    <p:extLst>
      <p:ext uri="{BB962C8B-B14F-4D97-AF65-F5344CB8AC3E}">
        <p14:creationId xmlns:p14="http://schemas.microsoft.com/office/powerpoint/2010/main" val="17082014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4708B5-C268-4FA4-A092-6F9F83D2D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E2A7A-6F83-4CF4-8376-CEC95318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2A5F02-943B-4270-A63A-BF26CEDC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DCB25B-67C9-43A4-A359-775F8D761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B33076-E8B1-4AD6-AD2C-1004BBEBA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create presentation videos: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914C4-1F65-4FCD-97C3-05858F66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FB47A6-96B9-40D1-BE40-CD637BB6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B50248-851F-456E-8E7C-4F89C5D1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5CA578-2840-4C13-A2C2-241922FB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Outline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5F285-8E31-4E85-AAB3-35509261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88ED8-CA4D-4A9F-9C8D-7DAB0032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0A6FC-C78B-4D59-B379-16DCD557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897CFE-FD1E-4FA9-B76E-1D7859788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7582CB-708D-4E20-A60C-6F84B4C5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8EE827-7193-4F24-A491-ACFFF6E7F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7C485D-0A87-4929-8227-5E5B1DDD0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77F5E2-BB23-4F43-A4AA-61B05C35A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21A144-A267-4FFF-A68E-ECF19F88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6689AB-64C4-4C31-9A98-72BDDACF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0F50BB-323D-4A00-8B9A-41B049D7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0E0042-B495-404A-866F-F691E2FC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80AA62-1AC6-4DC2-895D-40276F72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394B73-7F59-400B-B670-491D9E922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B250EBE-0570-4AB9-BAA1-B844F7E3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12F3618-E350-4174-9231-3C58260A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126963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8E0F30-6B82-447E-8A1A-F65C5139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A6FE0-28F4-48B3-8A1C-3CCA85096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2EDEEB-73C2-43F3-AFA0-E4F352D3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format for clear, confident product updates.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7E524-7E92-481D-9DB8-F464464C9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5BF10-5F1B-4D8C-8CA3-1AEF10DE6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C0381C-2AB8-4F1E-8B5F-34D82DB97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FC9746-957A-4101-BFE3-D9A5648D0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580612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2026-10-02T00:02:32.3620000Z</dcterms:created>
  <dcterms:modified xsi:type="dcterms:W3CDTF">2026-10-02T00:02:32.3620000Z</dcterms:modified>
</coreProperties>
</file>