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8743e8a06fd4ba7" /><Relationship Type="http://schemas.openxmlformats.org/officeDocument/2006/relationships/extended-properties" Target="/docProps/app.xml" Id="R0106e033734e47c9" /><Relationship Type="http://schemas.openxmlformats.org/officeDocument/2006/relationships/officeDocument" Target="/ppt/presentation.xml" Id="R6cecc86d0845424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07aecbcec7f46ee"/>
  </p:sldMasterIdLst>
  <p:notesMasterIdLst>
    <p:notesMasterId xmlns:r="http://schemas.openxmlformats.org/officeDocument/2006/relationships" r:id="R8629d2a842d346bd"/>
  </p:notesMasterIdLst>
  <p:sldIdLst>
    <p:sldId xmlns:r="http://schemas.openxmlformats.org/officeDocument/2006/relationships" id="256" r:id="R9df40ed146e34282"/>
    <p:sldId xmlns:r="http://schemas.openxmlformats.org/officeDocument/2006/relationships" id="257" r:id="Re8810d7a825a4bc4"/>
    <p:sldId xmlns:r="http://schemas.openxmlformats.org/officeDocument/2006/relationships" id="258" r:id="R7c35a5a0931546c5"/>
    <p:sldId xmlns:r="http://schemas.openxmlformats.org/officeDocument/2006/relationships" id="259" r:id="R92a1c8cb0636486a"/>
    <p:sldId xmlns:r="http://schemas.openxmlformats.org/officeDocument/2006/relationships" id="260" r:id="R8f1ce467a867450f"/>
    <p:sldId xmlns:r="http://schemas.openxmlformats.org/officeDocument/2006/relationships" id="261" r:id="Ra7b47af5896f4fde"/>
    <p:sldId xmlns:r="http://schemas.openxmlformats.org/officeDocument/2006/relationships" id="262" r:id="R802a535262bc498f"/>
    <p:sldId xmlns:r="http://schemas.openxmlformats.org/officeDocument/2006/relationships" id="263" r:id="R9cfa19efc3874aa2"/>
    <p:sldId xmlns:r="http://schemas.openxmlformats.org/officeDocument/2006/relationships" id="264" r:id="R5d7cfaabf19c40c5"/>
    <p:sldId xmlns:r="http://schemas.openxmlformats.org/officeDocument/2006/relationships" id="265" r:id="Rec2537e490464074"/>
    <p:sldId xmlns:r="http://schemas.openxmlformats.org/officeDocument/2006/relationships" id="266" r:id="R4d5395aa0021492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7f4c373b1f844c0" /><Relationship Type="http://schemas.openxmlformats.org/officeDocument/2006/relationships/slideMaster" Target="/ppt/slideMasters/slideMaster1.xml" Id="Re07aecbcec7f46ee" /><Relationship Type="http://schemas.openxmlformats.org/officeDocument/2006/relationships/notesMaster" Target="/ppt/notesMasters/notesMaster1.xml" Id="R8629d2a842d346bd" /><Relationship Type="http://schemas.openxmlformats.org/officeDocument/2006/relationships/presProps" Target="/ppt/presProps.xml" Id="R77a340d4dab74fb2" /><Relationship Type="http://schemas.openxmlformats.org/officeDocument/2006/relationships/tableStyles" Target="/ppt/tableStyles.xml" Id="Rc7e52befeeb24780" /><Relationship Type="http://schemas.openxmlformats.org/officeDocument/2006/relationships/slide" Target="/ppt/slides/slide1.xml" Id="R9df40ed146e34282" /><Relationship Type="http://schemas.openxmlformats.org/officeDocument/2006/relationships/slide" Target="/ppt/slides/slide2.xml" Id="Re8810d7a825a4bc4" /><Relationship Type="http://schemas.openxmlformats.org/officeDocument/2006/relationships/slide" Target="/ppt/slides/slide3.xml" Id="R7c35a5a0931546c5" /><Relationship Type="http://schemas.openxmlformats.org/officeDocument/2006/relationships/slide" Target="/ppt/slides/slide4.xml" Id="R92a1c8cb0636486a" /><Relationship Type="http://schemas.openxmlformats.org/officeDocument/2006/relationships/slide" Target="/ppt/slides/slide5.xml" Id="R8f1ce467a867450f" /><Relationship Type="http://schemas.openxmlformats.org/officeDocument/2006/relationships/slide" Target="/ppt/slides/slide6.xml" Id="Ra7b47af5896f4fde" /><Relationship Type="http://schemas.openxmlformats.org/officeDocument/2006/relationships/slide" Target="/ppt/slides/slide7.xml" Id="R802a535262bc498f" /><Relationship Type="http://schemas.openxmlformats.org/officeDocument/2006/relationships/slide" Target="/ppt/slides/slide8.xml" Id="R9cfa19efc3874aa2" /><Relationship Type="http://schemas.openxmlformats.org/officeDocument/2006/relationships/slide" Target="/ppt/slides/slide9.xml" Id="R5d7cfaabf19c40c5" /><Relationship Type="http://schemas.openxmlformats.org/officeDocument/2006/relationships/slide" Target="/ppt/slides/slide10.xml" Id="Rec2537e490464074" /><Relationship Type="http://schemas.openxmlformats.org/officeDocument/2006/relationships/slide" Target="/ppt/slides/slide11.xml" Id="R4d5395aa0021492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009302fb3b24fa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368a8a048714531" /><Relationship Type="http://schemas.openxmlformats.org/officeDocument/2006/relationships/notesMaster" Target="/ppt/notesMasters/notesMaster1.xml" Id="Re113b99abeda4c8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6ed8a86a5e74afe" /><Relationship Type="http://schemas.openxmlformats.org/officeDocument/2006/relationships/notesMaster" Target="/ppt/notesMasters/notesMaster1.xml" Id="R141b8702779e439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f2fd34db6804fbb" /><Relationship Type="http://schemas.openxmlformats.org/officeDocument/2006/relationships/notesMaster" Target="/ppt/notesMasters/notesMaster1.xml" Id="Re471339b060041a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bc9e0556f694bd4" /><Relationship Type="http://schemas.openxmlformats.org/officeDocument/2006/relationships/notesMaster" Target="/ppt/notesMasters/notesMaster1.xml" Id="R0fd6bbc764aa491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f4d0a97949341a3" /><Relationship Type="http://schemas.openxmlformats.org/officeDocument/2006/relationships/notesMaster" Target="/ppt/notesMasters/notesMaster1.xml" Id="Ref1ee4831907482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d8d6d044fa744e1" /><Relationship Type="http://schemas.openxmlformats.org/officeDocument/2006/relationships/notesMaster" Target="/ppt/notesMasters/notesMaster1.xml" Id="R7cb976e44e184fc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8e1698621dd400d" /><Relationship Type="http://schemas.openxmlformats.org/officeDocument/2006/relationships/notesMaster" Target="/ppt/notesMasters/notesMaster1.xml" Id="Ra083032c4b26434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c0aec366df54694" /><Relationship Type="http://schemas.openxmlformats.org/officeDocument/2006/relationships/notesMaster" Target="/ppt/notesMasters/notesMaster1.xml" Id="R7df7be316e21478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b08dde503db4f39" /><Relationship Type="http://schemas.openxmlformats.org/officeDocument/2006/relationships/notesMaster" Target="/ppt/notesMasters/notesMaster1.xml" Id="Rcbc10e31d7de4b4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c4b3f5851ea4bfb" /><Relationship Type="http://schemas.openxmlformats.org/officeDocument/2006/relationships/notesMaster" Target="/ppt/notesMasters/notesMaster1.xml" Id="R70865c6ea23446f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35d1c2c0ce14d6b" /><Relationship Type="http://schemas.openxmlformats.org/officeDocument/2006/relationships/notesMaster" Target="/ppt/notesMasters/notesMaster1.xml" Id="R841ccd69230846b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18cfc4898d548d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610ab584fb34462" /><Relationship Type="http://schemas.openxmlformats.org/officeDocument/2006/relationships/slideLayout" Target="/ppt/slideLayouts/slideLayout1.xml" Id="Rbd6ff8f3c05a4d8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d6ff8f3c05a4d8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c82d24adce49fd" /><Relationship Type="http://schemas.openxmlformats.org/officeDocument/2006/relationships/image" Target="/ppt/media/image.png" Id="R8169f3dcb2a3496f" /><Relationship Type="http://schemas.openxmlformats.org/officeDocument/2006/relationships/notesSlide" Target="/ppt/notesSlides/notesSlide1.xml" Id="R3eccc9b27d7c402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fdf445ec2f408e" /><Relationship Type="http://schemas.openxmlformats.org/officeDocument/2006/relationships/notesSlide" Target="/ppt/notesSlides/notesSlide2.xml" Id="Rcf5d9373e3d3441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154aa149a24cfa" /><Relationship Type="http://schemas.openxmlformats.org/officeDocument/2006/relationships/notesSlide" Target="/ppt/notesSlides/notesSlide3.xml" Id="Rd2168963d4534a5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c30dd9e5b846c5" /><Relationship Type="http://schemas.openxmlformats.org/officeDocument/2006/relationships/notesSlide" Target="/ppt/notesSlides/notesSlide4.xml" Id="Ra2601d922d41491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a94e199cab4fe3" /><Relationship Type="http://schemas.openxmlformats.org/officeDocument/2006/relationships/notesSlide" Target="/ppt/notesSlides/notesSlide5.xml" Id="R59e7db2282764ba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e0263f2f284a48" /><Relationship Type="http://schemas.openxmlformats.org/officeDocument/2006/relationships/notesSlide" Target="/ppt/notesSlides/notesSlide6.xml" Id="Rbfab53442d9843b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ac80784bb34d1f" /><Relationship Type="http://schemas.openxmlformats.org/officeDocument/2006/relationships/notesSlide" Target="/ppt/notesSlides/notesSlide7.xml" Id="Rfb6b33511fae40b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2eb921dad94db1" /><Relationship Type="http://schemas.openxmlformats.org/officeDocument/2006/relationships/notesSlide" Target="/ppt/notesSlides/notesSlide8.xml" Id="R71ff280c0c634f5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e2c883be0f4dfa" /><Relationship Type="http://schemas.openxmlformats.org/officeDocument/2006/relationships/notesSlide" Target="/ppt/notesSlides/notesSlide9.xml" Id="R58665231ab434f6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1b2a45f46e4eb7" /><Relationship Type="http://schemas.openxmlformats.org/officeDocument/2006/relationships/notesSlide" Target="/ppt/notesSlides/notesSlide10.xml" Id="Rf681c58fec6740e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da2fb908dd4e61" /><Relationship Type="http://schemas.openxmlformats.org/officeDocument/2006/relationships/notesSlide" Target="/ppt/notesSlides/notesSlide11.xml" Id="Rf098bbd06a1a4ff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08BAD6-E8EE-4BDE-B582-DA04C88C4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CD5F9A-04C6-4BE2-BBFB-EAFB83003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A0F1C2-FE21-49E1-A723-CC4BA5C0B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Create Social Media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BC0AD1-0508-4DBB-83BE-64533654A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Luna Brew maps a month of launches, reels, and community posts to keep content steady.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0607BF-4482-4030-8CAE-B68CED862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8B8BFB-A514-4EC9-BB96-E9DA7278F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79967D-7C23-4A9E-A5EA-C6EE9F804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F625C1-E5FD-409A-845D-FB9B7229B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69f3dcb2a3496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682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D5758E-8964-4EC0-9B72-3EA0D56A1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999CE2-3305-49C9-8510-F4347B0C0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3BAE37-451C-4426-9C1E-5E554BFFB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BE675C-8379-4455-B881-476CC0EA2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488E89-BBB3-47E3-BFE8-CE06C8DB1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create social media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02945A-7202-4BCD-9F14-A7711BC10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69E58F-7547-48CF-8A79-9541F03AB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073328-D576-465A-A3E2-B11B4636C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Monthly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E12880-A2CD-4D16-BEDF-50BAA3920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150F8D-08B2-4B14-AF48-0BC41BA8F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5657B8-82B3-4DF9-B8A8-9C868BFCE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D80B57-0591-480F-8506-D52C1B3EC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8CFE32-320F-4D6C-B82A-C8640458B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79F183-AAA3-4131-BA0C-C04AB2544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5B1A5F-6AB7-4AA0-A52E-016F6530B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0C466E-4AAE-4BEF-8FF4-F1ED8DD92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Posting Schedule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472EB8-FECA-4B47-81F7-99AA57E7B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335DE4-7D4F-451E-8193-97C16CEDA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50A69F-125D-49BE-9CEA-B64C5F879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44D717-ABFE-47DA-B19A-100B5BE1C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EF7B68-BED9-4292-81F2-258C8DA0D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Schedule approval dates</a:t>
            </a:r>
          </a:p>
        </p:txBody>
      </p:sp>
    </p:spTree>
    <p:extLst>
      <p:ext uri="{BB962C8B-B14F-4D97-AF65-F5344CB8AC3E}">
        <p14:creationId xmlns:p14="http://schemas.microsoft.com/office/powerpoint/2010/main" val="158853756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DFA0D4-6EC5-4DEF-97A6-AD6BFD5BF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022A9F-8905-4D6D-9684-7E006681A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3C645D-01B5-4BA0-BABE-E3409C824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28FA23-2F3D-493E-8DF8-977461902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C2953F-670B-4434-8DA1-F8367044D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simple monthly plan for a small brand's daily social posts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65A3BE-1840-409B-8456-23E1C13DD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3A8B7A-A1C5-4759-BE73-A64596EB4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9478942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167D5B-89A0-4B27-80E6-1A70C4244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901A71-38B9-42D8-93DA-E1ADAFDB5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7E07AA-C20F-41CB-9818-17D676A33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F363C1-0C89-453F-8C07-B6FB265AD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341597-1769-42F0-B70D-696F9A49A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create social media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6A4B34-968B-40EB-B482-84BC2B0CF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B1C759-8B22-44B8-971E-E83065040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289F91-74B4-40FB-A27A-F690D1175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3E953E-DEAB-4421-A3EC-96AFE1374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create social media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2CD35C-62F6-45FB-B866-B76574375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4B62A9-21BC-474E-8EF8-4E3696571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82A0AD-5E0C-40CF-9608-3C9AE2068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A4AD09-699C-49D2-A30D-76D77B581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8300E9-842C-4DC6-9ED1-56C4C95F8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monthly plan for a small brand's…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179DCC-22E0-4957-9781-2017F26C2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0570D8-14A3-43E8-87EB-0871E24EA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3A2C96-FE59-4909-BD50-D03707388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7E53AE-95B9-4A78-A883-B1B7B3FF1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7D6890-23CC-41F8-93BD-24308AABC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Media: Track posting results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48B243-8AF6-4AF3-B8C5-2CBCAA6AA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6410491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0FFB1FF-EB0A-4895-A89C-E6F632FE3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CCA95F-B6CD-499A-BB51-BD5D89663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3994A4-8198-4C3E-8A72-2C6F3EEEC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492764-2E08-4ABC-9124-F0B5ED612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80A4A8-31FA-416C-8A79-1C01B97CE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66C646-73A3-4E3C-80C2-E741BB727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E97036-9494-4B69-8664-C7A10C837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802B76-1019-4E17-B06D-0DA04E674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B4D009-7A67-4D1F-B94A-1883FD5BE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6C6A9C-6E18-4136-B963-CA65C93AD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A6F4AC-DA48-48E8-A898-26D82C198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BDA0B8-EB53-4B4A-8F53-986504F2E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26B551-1F0C-4C24-A7BF-29F8CCB3D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893539-4D1A-435B-AE95-8BD755CC8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315111-669C-4C6E-AFB9-9E1682F32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65B52C-FAA5-429A-8233-C1F686F4D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208FAE-658F-404F-8531-A70E1FF61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C9CCCA-4A21-4827-BBD0-B0EF212D6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888B24-E207-4F55-806E-E1A4480DB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5217C3-4A3D-427F-85A9-2BF5026FB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6585FE-534B-4965-A4E2-F7FC1945F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Schedule approval dates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402B67-F738-46ED-885E-CFFFA5C51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AD13DE1-C0B0-4AC0-B1B6-A8DAECD36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2F62943-99F8-426B-805C-29EC53F1F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3337DC4-4B91-4D64-8EA0-BC28075F8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Track posting results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4E5F85A-1BF0-4350-AC74-3D761902D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4783318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C96342-A566-4120-83F6-1F0D4EF18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6C2519-B872-4D6B-9B2B-E419B5BCE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C69116-866C-419D-A0B2-753921498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B32AB9-3567-461E-9FE3-3823066D6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991E3F-0C13-4D62-B7C2-B05CE03D2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create social media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F59897-C325-40B2-A8B7-31293C687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417E84-4A26-4181-9DC1-DED8FBBF1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FAE751-3CC1-4A77-A4B0-FC49F8E0C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585CCE-E2C9-4AED-A314-D2DCA72C4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Posts were planned day by day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BD9E22-83B2-4F25-B118-DAEFF164F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8C8845-3C9D-414B-B11A-7BDF63C49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Campaigns overlapped and felt rushed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F67F8A-D4C5-4DC3-8753-6003B4E32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3051D8-3C44-49F0-B12E-DD4BC0A6A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Approvals arrived too late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5F4052-3892-496B-AD50-EF4302616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FC3693-7AE4-4115-A15B-8486C440B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00F164-68F7-47D4-ACF6-29CA06D1B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B06599-101C-4A72-A3DE-0D62A9EEA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Weekly themes keep content organized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13E1DE-CACC-4012-B90A-AEB85F44A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F6A751-FD11-4BC4-B163-1BCDA455B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Deadlines are easy to follow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C97625-E0A3-4D88-9496-60E07720B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EA5F33-D85D-4651-8A34-4A656D24C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sees the month at a glance</a:t>
            </a:r>
          </a:p>
        </p:txBody>
      </p:sp>
    </p:spTree>
    <p:extLst>
      <p:ext uri="{BB962C8B-B14F-4D97-AF65-F5344CB8AC3E}">
        <p14:creationId xmlns:p14="http://schemas.microsoft.com/office/powerpoint/2010/main" val="201254020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BD3BBA-2E84-4159-A5AA-688DD7FB9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FA493B-42C4-40D4-8DEB-CF7B414AB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B31B0E-02F7-4F49-B5F5-24731EF34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C2604C-8555-4151-9C58-500CDA27B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13976A-1E49-4FDA-B45F-E5CC95F51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678790-0B7C-4E05-BB32-C048AA423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A2C5D2-327B-4AC5-92DB-F2063E6E7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C5999E-D5CC-418E-B105-89C964F05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3A9469-609A-47A4-9A2A-0F0123D03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12CEE7-530F-4CC5-B9C1-C5B3B5A68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clear posting plan that fits launches, promos, and day-to-day engagement.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5D7CEC-1A6A-4A19-85C5-2328399ED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601928-ED42-4419-9C42-1439AD604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63517C-CC19-4B56-9154-FBE9FB6CA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4225C5-BA6E-4FBE-8C89-7D185C2E1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BRAND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7F9183-8064-4A86-B1A0-356F35428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align messages, visuals, and approval timing.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7E1F6E-7DE7-4924-BE5B-AD27DC275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29BA26-31BD-49EA-A086-C681C43AC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ECFCAF-E253-4DF9-BF9A-DDC84F696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E011B1-3D06-4648-AF79-8B6A67CC6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E2EAA1-900F-467E-A447-E7AFEAAE3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Looks for an organized view of what to create, when to post, and who owns it.</a:t>
            </a:r>
          </a:p>
        </p:txBody>
      </p:sp>
    </p:spTree>
    <p:extLst>
      <p:ext uri="{BB962C8B-B14F-4D97-AF65-F5344CB8AC3E}">
        <p14:creationId xmlns:p14="http://schemas.microsoft.com/office/powerpoint/2010/main" val="183176371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8BC7AC4-0BF1-4A02-AA7D-A92B38D04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FAFA10-ACAF-476F-AAD5-46C7A5515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998ABE-3472-4321-9036-3EA42178C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5EFFDE-7CA0-4C92-9A8B-DDE3D1D4B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A7C15C-A240-44B2-A0B1-270425C9F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205BEA-648D-46D7-B6E5-60D4DE3B5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C86F15-209D-47E6-BDAD-46D1C8EB5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6E29AC-7C48-449F-9BBA-063BD04AE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5012FB-BD83-49D8-AFE2-9C1EB5F92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F6BADF-B125-4CDF-BB1B-ACECC90A7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7F5487-3D16-46D6-80B4-F3FD344C8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F549F3-7B00-468B-8F11-C25A27187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A4BB92-032F-4AF6-BEBD-5CDF162CF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A43D88-6E72-4019-9A3F-7EC3C7ACB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890CF8-556E-4D15-B54F-84C5B789F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F06CE2-FF20-435B-B8CD-B01483643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B51310-D860-44B3-8162-D0037602C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86A5CF-C1D9-4184-A161-7C5787222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15A9F4-B49E-4583-A45E-818A75AF8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3EB87D-A567-4554-B97A-721251C7E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351517-0CAF-43CA-A1AF-0E26D4505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F8D391-D82F-4AFE-B2E6-4AF8D081A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B65C9A-9449-443D-83C3-84E391C39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717F11D-0985-4765-85E8-3551E992B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E4028A8-7339-4718-98C9-EF14476BA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2A0D3B8-7BB9-45AC-A71E-FA7F621F6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6199A8F-F00C-47AE-A003-9A0340F9A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7F2F1D2-AF54-4FC5-958B-B2D5732AD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7FDF34D-FD21-4D29-A57C-B5F7B471F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444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Schedule approval dates</a:t>
            </a:r>
          </a:p>
        </p:txBody>
      </p:sp>
    </p:spTree>
    <p:extLst>
      <p:ext uri="{BB962C8B-B14F-4D97-AF65-F5344CB8AC3E}">
        <p14:creationId xmlns:p14="http://schemas.microsoft.com/office/powerpoint/2010/main" val="149250957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C2223F-58CE-4659-B0F2-05F375219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3A08F7-B1C3-4EF8-B065-1CAE79470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CCA24C-4E60-4B1F-A381-ECBC06425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AA8DAC-D49C-4AA9-A9C6-453D73412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FFE867-94A6-449E-A36B-BAB89B0B1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46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create social media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A7B888-A4AE-493E-A1EA-71FADBAF4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F812D1-26CF-44B9-8009-4B7BA6D5F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CDFEA2-CB10-4C43-AA89-D38CD273B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7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Luna Brew keep its weekly posts balanced across launches, stories, and replies?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F02885-335F-4C10-AB27-C1D86077C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DCBF43-242E-4ABC-9EDC-C1005FE18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F450D5-4C31-415B-B4EF-592BEBAB1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FBC979-5816-40F6-BA14-306326C50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EBF36B-3AFC-4449-AAF2-6C2705247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7982B7-0BE5-4796-860C-11E1B6225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1AE158-4EEC-46D6-AE1B-2371FFD5A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53C588-3670-4EEA-A9CA-54ADE933C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D4F891-C3F4-4170-9D96-A6311BFAA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C6DD8C-D73F-4F29-9885-D9911DCB4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posting results</a:t>
            </a:r>
          </a:p>
        </p:txBody>
      </p:sp>
    </p:spTree>
    <p:extLst>
      <p:ext uri="{BB962C8B-B14F-4D97-AF65-F5344CB8AC3E}">
        <p14:creationId xmlns:p14="http://schemas.microsoft.com/office/powerpoint/2010/main" val="141974572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F3BF3AD-6BBF-4EF5-9F52-7A65B01A3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B65812-FAFB-4B69-9BDD-280BFBDC5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7209DB-F87C-4B4D-96EB-9E362240C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D0EB19-4D84-40AB-BD37-A5E0C32D1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9DE4FE-41BB-427E-B213-B5F328FDA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create social media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D63603-0A8F-47D0-8C40-7D1BE5949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CB7021-B5A1-44CA-B324-1C3D044EB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846CF7-B449-413B-A5A9-E5542A2F0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252353-6F7A-4063-BAAA-CFD6974AA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DC404B-1C34-40A9-A458-5711ECA59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612AC4-E362-47BA-AF1D-A41A953E7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2A256A-386D-4BA9-83D7-4C1C3D6E8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274D32-5AE8-4E85-AB12-47B49D67A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B5FDA1-52B5-4A7C-B784-077B0F10D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796E51-FD91-4C70-9249-4B822A919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CAE4A6-A3B3-4B09-A69D-CF1F2E348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F0BCC5-9E9A-4F8B-A139-5C4BB1B54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C60481-6474-45D9-A3EC-F8C639B4E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2B240F-DA26-4005-8812-D606DE706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75D6BE-59B6-43F3-987A-7F7E4BE39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958652-7755-4F61-ACF6-FCAB88D04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A70AE8-F5E4-49E6-A102-DE4A12806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A1020ED-60A0-48FF-BB3B-2779031B1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B59813C-2C80-4E11-8DC8-5EEF6981B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Track posting results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1EF8BA5-65B6-4B45-BB41-3ACF1F73F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6040232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F46106-DBA2-47EE-8EDC-8D78AAA79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6802A4-ADDD-4705-A20F-010868C81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6E2255-A11B-403D-8EDE-6EAA3D829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ideas into a clear posting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ED3E5F-32A2-46F4-A35F-C24625AA8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AEB1A7-E927-425F-A836-AE4CCC41D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D7D56E-022D-4A72-8D69-FED2525E9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80F465-FF40-4729-BDD3-93FDA41A4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346645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2026-10-01T21:50:11.3350000Z</dcterms:created>
  <dcterms:modified xsi:type="dcterms:W3CDTF">2026-10-01T21:50:11.3350000Z</dcterms:modified>
</coreProperties>
</file>