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13647bd81e452c" /><Relationship Type="http://schemas.openxmlformats.org/officeDocument/2006/relationships/extended-properties" Target="/docProps/app.xml" Id="R3571babfde474b70" /><Relationship Type="http://schemas.openxmlformats.org/officeDocument/2006/relationships/officeDocument" Target="/ppt/presentation.xml" Id="R4b73a7ff5211455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0b6d82efbf4229"/>
  </p:sldMasterIdLst>
  <p:notesMasterIdLst>
    <p:notesMasterId xmlns:r="http://schemas.openxmlformats.org/officeDocument/2006/relationships" r:id="R6470fc0028904374"/>
  </p:notesMasterIdLst>
  <p:sldIdLst>
    <p:sldId xmlns:r="http://schemas.openxmlformats.org/officeDocument/2006/relationships" id="256" r:id="R527483d799df4ba2"/>
    <p:sldId xmlns:r="http://schemas.openxmlformats.org/officeDocument/2006/relationships" id="257" r:id="R8849859bfa294a71"/>
    <p:sldId xmlns:r="http://schemas.openxmlformats.org/officeDocument/2006/relationships" id="258" r:id="R7a4ef31a0429442c"/>
    <p:sldId xmlns:r="http://schemas.openxmlformats.org/officeDocument/2006/relationships" id="259" r:id="R92e04459c03046ec"/>
    <p:sldId xmlns:r="http://schemas.openxmlformats.org/officeDocument/2006/relationships" id="260" r:id="R27a9732c66a94b90"/>
    <p:sldId xmlns:r="http://schemas.openxmlformats.org/officeDocument/2006/relationships" id="261" r:id="Ra969b863330d4a2c"/>
    <p:sldId xmlns:r="http://schemas.openxmlformats.org/officeDocument/2006/relationships" id="262" r:id="R94d0497583964ab3"/>
    <p:sldId xmlns:r="http://schemas.openxmlformats.org/officeDocument/2006/relationships" id="263" r:id="Rae6c1cc37bf44013"/>
    <p:sldId xmlns:r="http://schemas.openxmlformats.org/officeDocument/2006/relationships" id="264" r:id="R3dc74721cdc64ceb"/>
    <p:sldId xmlns:r="http://schemas.openxmlformats.org/officeDocument/2006/relationships" id="265" r:id="R70853309af2e4196"/>
    <p:sldId xmlns:r="http://schemas.openxmlformats.org/officeDocument/2006/relationships" id="266" r:id="Ra9f3db23fad541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09c8b9bbfd4b86" /><Relationship Type="http://schemas.openxmlformats.org/officeDocument/2006/relationships/slideMaster" Target="/ppt/slideMasters/slideMaster1.xml" Id="R2b0b6d82efbf4229" /><Relationship Type="http://schemas.openxmlformats.org/officeDocument/2006/relationships/notesMaster" Target="/ppt/notesMasters/notesMaster1.xml" Id="R6470fc0028904374" /><Relationship Type="http://schemas.openxmlformats.org/officeDocument/2006/relationships/presProps" Target="/ppt/presProps.xml" Id="R40c0894548434141" /><Relationship Type="http://schemas.openxmlformats.org/officeDocument/2006/relationships/tableStyles" Target="/ppt/tableStyles.xml" Id="R3a0482d5930b4946" /><Relationship Type="http://schemas.openxmlformats.org/officeDocument/2006/relationships/slide" Target="/ppt/slides/slide1.xml" Id="R527483d799df4ba2" /><Relationship Type="http://schemas.openxmlformats.org/officeDocument/2006/relationships/slide" Target="/ppt/slides/slide2.xml" Id="R8849859bfa294a71" /><Relationship Type="http://schemas.openxmlformats.org/officeDocument/2006/relationships/slide" Target="/ppt/slides/slide3.xml" Id="R7a4ef31a0429442c" /><Relationship Type="http://schemas.openxmlformats.org/officeDocument/2006/relationships/slide" Target="/ppt/slides/slide4.xml" Id="R92e04459c03046ec" /><Relationship Type="http://schemas.openxmlformats.org/officeDocument/2006/relationships/slide" Target="/ppt/slides/slide5.xml" Id="R27a9732c66a94b90" /><Relationship Type="http://schemas.openxmlformats.org/officeDocument/2006/relationships/slide" Target="/ppt/slides/slide6.xml" Id="Ra969b863330d4a2c" /><Relationship Type="http://schemas.openxmlformats.org/officeDocument/2006/relationships/slide" Target="/ppt/slides/slide7.xml" Id="R94d0497583964ab3" /><Relationship Type="http://schemas.openxmlformats.org/officeDocument/2006/relationships/slide" Target="/ppt/slides/slide8.xml" Id="Rae6c1cc37bf44013" /><Relationship Type="http://schemas.openxmlformats.org/officeDocument/2006/relationships/slide" Target="/ppt/slides/slide9.xml" Id="R3dc74721cdc64ceb" /><Relationship Type="http://schemas.openxmlformats.org/officeDocument/2006/relationships/slide" Target="/ppt/slides/slide10.xml" Id="R70853309af2e4196" /><Relationship Type="http://schemas.openxmlformats.org/officeDocument/2006/relationships/slide" Target="/ppt/slides/slide11.xml" Id="Ra9f3db23fad541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2a8411fbff49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f077888cd840c8" /><Relationship Type="http://schemas.openxmlformats.org/officeDocument/2006/relationships/notesMaster" Target="/ppt/notesMasters/notesMaster1.xml" Id="R389e215c856546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ab9d936eaf48ac" /><Relationship Type="http://schemas.openxmlformats.org/officeDocument/2006/relationships/notesMaster" Target="/ppt/notesMasters/notesMaster1.xml" Id="Rfd27817082dd4a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63ace59d8849de" /><Relationship Type="http://schemas.openxmlformats.org/officeDocument/2006/relationships/notesMaster" Target="/ppt/notesMasters/notesMaster1.xml" Id="R29a85949626d40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422a9d69304161" /><Relationship Type="http://schemas.openxmlformats.org/officeDocument/2006/relationships/notesMaster" Target="/ppt/notesMasters/notesMaster1.xml" Id="Ra5c09332edd249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320e19c9654231" /><Relationship Type="http://schemas.openxmlformats.org/officeDocument/2006/relationships/notesMaster" Target="/ppt/notesMasters/notesMaster1.xml" Id="R2dcc982d1be84a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313ca6f3014674" /><Relationship Type="http://schemas.openxmlformats.org/officeDocument/2006/relationships/notesMaster" Target="/ppt/notesMasters/notesMaster1.xml" Id="R257e0a65127447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3eda3712114df9" /><Relationship Type="http://schemas.openxmlformats.org/officeDocument/2006/relationships/notesMaster" Target="/ppt/notesMasters/notesMaster1.xml" Id="Rb8139c3db9e04c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b59271fe0447f9" /><Relationship Type="http://schemas.openxmlformats.org/officeDocument/2006/relationships/notesMaster" Target="/ppt/notesMasters/notesMaster1.xml" Id="R65d1ed76034542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a9a37690b6a4d7a" /><Relationship Type="http://schemas.openxmlformats.org/officeDocument/2006/relationships/notesMaster" Target="/ppt/notesMasters/notesMaster1.xml" Id="Re9750031c9f543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8242e9773e4ef6" /><Relationship Type="http://schemas.openxmlformats.org/officeDocument/2006/relationships/notesMaster" Target="/ppt/notesMasters/notesMaster1.xml" Id="Rcf26b0ea0dad4a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adc99f4f9d43ba" /><Relationship Type="http://schemas.openxmlformats.org/officeDocument/2006/relationships/notesMaster" Target="/ppt/notesMasters/notesMaster1.xml" Id="Rc24eef20c5684f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a9ef3a5f8a4c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f3844927684d11" /><Relationship Type="http://schemas.openxmlformats.org/officeDocument/2006/relationships/slideLayout" Target="/ppt/slideLayouts/slideLayout1.xml" Id="R85b19d4d50ab4c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b19d4d50ab4c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ae0a4e80024565" /><Relationship Type="http://schemas.openxmlformats.org/officeDocument/2006/relationships/image" Target="/ppt/media/image.png" Id="Re5be7e7dc0ee46a0" /><Relationship Type="http://schemas.openxmlformats.org/officeDocument/2006/relationships/notesSlide" Target="/ppt/notesSlides/notesSlide1.xml" Id="R76073e7d2ab94d9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3d350157724094" /><Relationship Type="http://schemas.openxmlformats.org/officeDocument/2006/relationships/notesSlide" Target="/ppt/notesSlides/notesSlide2.xml" Id="R596aedbe2b9548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64ce3b6a2448c" /><Relationship Type="http://schemas.openxmlformats.org/officeDocument/2006/relationships/notesSlide" Target="/ppt/notesSlides/notesSlide3.xml" Id="R87f8de7ccbfa41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526b7eef7f4dfa" /><Relationship Type="http://schemas.openxmlformats.org/officeDocument/2006/relationships/notesSlide" Target="/ppt/notesSlides/notesSlide4.xml" Id="R3e0a5788edb148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0944f59e0459c" /><Relationship Type="http://schemas.openxmlformats.org/officeDocument/2006/relationships/notesSlide" Target="/ppt/notesSlides/notesSlide5.xml" Id="Ra3c12371257f4e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541f1610034643" /><Relationship Type="http://schemas.openxmlformats.org/officeDocument/2006/relationships/notesSlide" Target="/ppt/notesSlides/notesSlide6.xml" Id="R5f88d3cbaba646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328fd1c3f4826" /><Relationship Type="http://schemas.openxmlformats.org/officeDocument/2006/relationships/notesSlide" Target="/ppt/notesSlides/notesSlide7.xml" Id="Raa1e430e296e45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a763c7830947d0" /><Relationship Type="http://schemas.openxmlformats.org/officeDocument/2006/relationships/notesSlide" Target="/ppt/notesSlides/notesSlide8.xml" Id="R0ea59e3be8804c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d391d3e164529" /><Relationship Type="http://schemas.openxmlformats.org/officeDocument/2006/relationships/notesSlide" Target="/ppt/notesSlides/notesSlide9.xml" Id="Rba677501dd6641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71d58fb53d4c2a" /><Relationship Type="http://schemas.openxmlformats.org/officeDocument/2006/relationships/notesSlide" Target="/ppt/notesSlides/notesSlide10.xml" Id="Rba16db4293344a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a13ba9a434e59" /><Relationship Type="http://schemas.openxmlformats.org/officeDocument/2006/relationships/notesSlide" Target="/ppt/notesSlides/notesSlide11.xml" Id="R31d47df344ad4c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A1CCF5-414D-4ABF-A4C0-9CF2FFDB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F8AEB-FE38-4BF8-9EB8-DBB3A242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CC42E-8210-4118-B87E-A329ACE9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Animation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584AB-9CD4-4C8B-A555-BA7EF9D7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product team turns a launch deck into a lively demo reel for stakeholders.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DC3BC-D698-4E58-903C-410E4E15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6EE5D3-35A2-467A-BB6D-2E840831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D6C15-B88E-4134-85C2-A51F5544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47B70-C622-4F48-8322-212A5972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e7e7dc0ee46a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060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7CE5F9-1A00-4B9B-9879-6874D824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13BD75-B1C1-46D2-97C7-4F91A072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7A953-198C-4589-ACE3-37E99C02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1140E-30D3-4FB3-9A7E-67C76535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CE8298-8ED2-46B6-B00D-DFE190E0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animation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B80B93-0B52-4C1A-A9B0-6C2BFF0A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0199C2-951E-454A-A178-FCE33ECD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E82D2-9ABE-48CB-BC6E-A2C4AB7D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9B509E-2799-4EDC-8D73-DE3CBD27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929F6-DA3F-4F03-A450-322383AA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812A74-1D27-4FBF-B79A-6602D793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D2F51-ED93-4088-9648-96021B17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EF7A40-E114-4603-8E69-E519F086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short narration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34D218-93D4-42D1-B9FE-F48DB3687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E51E5-00C5-4CBA-B9B6-EE39B613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B3BD9-8E1E-4650-A049-2D58A800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Motion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69C412-07DE-442D-81B7-3E36698F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Animate main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886124-9757-4151-B59F-10917448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9F527A-BDD7-42CD-A3FB-63F1D6FB6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189EA-E383-4964-97D5-D00E5AE9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59258-EC50-4A20-BC75-6020585A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brand music</a:t>
            </a:r>
          </a:p>
        </p:txBody>
      </p:sp>
    </p:spTree>
    <p:extLst>
      <p:ext uri="{BB962C8B-B14F-4D97-AF65-F5344CB8AC3E}">
        <p14:creationId xmlns:p14="http://schemas.microsoft.com/office/powerpoint/2010/main" val="2258573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205083-7C14-4E05-A7F7-6FDFB6F0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C20CE2-8743-48B3-B18F-61205FD7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0DF6F-66DA-4E1C-A245-E843AB48D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B6B74-1C30-4AC4-A0F8-5EBDA4DE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5E0C2E-B88C-4F51-9AF5-B7F4306A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slides into a clear motion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8C4CF0-2693-445E-9A4E-DAD6C060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87F20-6C88-46AD-92DB-B5C126C7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342561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6A8B1B-2331-4F79-BA8C-FB27B913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E24804-095C-4307-BE27-EE5A29C9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202933-7C8C-4D6D-8A70-641DD19A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99A7B-675F-470C-ABF1-C5A01F21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500F2-CC96-4311-BE4E-E9328639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create video animation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5797F-8A1C-401C-939D-7CF12A16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BA8BE3-F054-4AED-B6B8-7BFCEA2E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672D4D-E5C4-4CAA-BD71-78E41E20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5A213F-BB41-4A91-ADEA-C21DD957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animation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541588-7BBE-4A78-94C1-1DFB5946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E1C60-7369-47A3-983B-3206043A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48AB9C-F548-450E-8B8F-DD9ABFE3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8FDEB0-E47D-45BD-9816-CC6E7BA3D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CB594F-7A1F-4C68-9933-88760931E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slides into a clear motion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155884-7333-49B9-883F-4FFF0BBB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7FD03-71D9-445E-B7C5-6F47BC85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45C41B-AD58-410E-A922-D373A1128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D0E3A6-803D-4BFE-AC28-4E8701F1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55996-E7EC-48E7-81BA-0136D702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for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BE2517-EC76-4136-B876-EF0B7218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187675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5801E0-85E8-4F62-BED6-5E2DDB77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C4A69-DDEA-4041-B7D4-60E29F86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43297-1328-4946-BD80-8AF95472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6460F-B674-43EF-994D-43790C61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692D69-0CE3-417B-895B-46A6F1B66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5D3D26-504D-4F62-B242-10D1E6F8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309321-B3E6-46E1-8F62-DADAE46E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FF3FA-E8BD-464F-8E29-6A65836A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59418B-755C-4C2A-9D45-817ED7B97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829B93-E9DD-401C-9CED-D03D493B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0D5FB7-0E40-446F-BA22-AA052F23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FF9CA5-37ED-4FFE-A50F-3AD8CA91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03E05B-D25D-4561-9CFD-FADBCEB5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short narration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32D817-D85D-43C5-A9D1-463E971A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BC59C-F625-4C45-96E0-DF4872DE1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9B7DD-C52E-4AD0-B7F0-FBD68A01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BA9BD-2B0F-4B7F-A916-A9A9C773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 main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BD185A-6DBB-4DCC-83E4-84ABEDA3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A24B8-A3BA-4ED4-B2C1-41041472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769888-8597-4125-9968-4DADFEAB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F61181-7654-4EFB-A68C-7D74ED6A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brand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87EFA-B943-49E9-B21D-A8469BD9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4530C1-8CCC-4206-8F91-31AEA02C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9A4562-A568-43F0-88A1-87540A4C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890698-3BE8-49FE-A8E8-52B868D7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11A298-B090-4B02-B74D-E0F9ECE4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687707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39BF35-3648-4C86-807D-2D30649D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961DC9-007D-47D3-8B63-4D09010B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634B5-E1F7-45AE-970B-A864998A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074989-B41A-4B7B-8051-3E74B1F1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9CFBA-B1BA-4A94-823F-A8CD64D6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animation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747CA-FE89-462E-B509-3A5FB8BC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B70A0-FD1A-4164-B92E-A39C4BAA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4916ED-D0B4-4A6B-86D7-0AA90875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E22DC-A872-4D1D-87A4-8F5828CA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static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57F49-BB16-45A9-8A55-DD11F04F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58364B-6CC4-4A3F-8A93-09D1C7BF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gets lost in dense 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06EEBD-509B-4469-8617-38AA1BB8C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2D8442-059A-4266-92AF-838BA9F9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Each update takes too long to explain.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E9585E-4EEF-4F32-B9A3-A4FF5708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925AEF-748D-46D4-8CA7-FBA78083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C2EC2-AE39-4799-900A-86572D68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3B60F0-E2E5-40BF-B766-1B536872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smoother and more engaging.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CA495-8CEB-4254-B0E3-2B6EA77DC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D97115-B294-49BF-8519-5AD61A69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points are easier to scan and remember.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270BED-D64E-4198-817C-119DDB47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DB52F1-A98D-453B-A145-B4AA85CD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more confidence.</a:t>
            </a:r>
          </a:p>
        </p:txBody>
      </p:sp>
    </p:spTree>
    <p:extLst>
      <p:ext uri="{BB962C8B-B14F-4D97-AF65-F5344CB8AC3E}">
        <p14:creationId xmlns:p14="http://schemas.microsoft.com/office/powerpoint/2010/main" val="16155896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5BD2A6-EB66-41AD-98ED-BFEB6265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027793-16E8-4B3F-8750-9B330B26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6EED92-97A7-4BFE-83C7-94ED78B5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9A19E-90C3-4D63-92F8-EACCE0A3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6B7E07-CA98-4D86-9688-D0CAF3B7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FBBF0-4B3A-40CC-8508-FC6F86A0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10EC29-560F-40CF-BEA4-F2056AE3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AD993-E1A8-4120-A3C1-5768A4B4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6EA414-5017-4E5B-93CB-10BDAE1D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807698-546C-4C2F-A860-65C1D9A3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sharper way to explain the launch story in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36491C-9EEE-4DDF-AD61-FB48375E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638238-4590-4BA7-AA4A-29BB3573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70C98C-FCEC-4FEB-B9FE-36A5C66A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041097-5BF9-4790-A1F8-EFC91F89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46109-7953-409D-8DB1-7C27B86C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visual pitch for client conversations.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EBC90-31E5-4AD4-A299-B5369AC9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526B7D-A46D-4558-B103-B061080E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A07002-F0A1-46CE-A69C-9FFF73C56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9DC2A7-EB08-4ED4-94C0-2CBE7496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E17D8D-F950-4BEA-905D-4E2723E2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presentation that feels modern and focused.</a:t>
            </a:r>
          </a:p>
        </p:txBody>
      </p:sp>
    </p:spTree>
    <p:extLst>
      <p:ext uri="{BB962C8B-B14F-4D97-AF65-F5344CB8AC3E}">
        <p14:creationId xmlns:p14="http://schemas.microsoft.com/office/powerpoint/2010/main" val="10230312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4B5257-1E1E-4FED-A3CB-89012A438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AE25A-7F18-4704-B43B-D983F60C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380BC4-B270-4A2A-8124-9B3B3681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24B06-39E7-43E5-8B3B-88A515A1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A1FD42-3101-44FD-8BAF-1F880E7C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E0DE8-730C-42BE-93F6-55B57408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BD947-D9AE-49F8-BCBE-B50F0FCD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A9E51-2CBA-49EA-8031-4604FB55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6507B-7991-4B63-A5FD-F86973AE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6E37BF-CE03-41E2-B4B4-D0D81C52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C77FC-86C4-46F0-AF7C-5577107E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F57828-131E-491F-85AE-C72DCAA7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1579E-B750-412C-891D-53B3088F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84886-3CB7-4B6E-8179-B09F0C86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DA665-F5E3-4820-9A54-A738F7A3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1D28F7-36D4-48A8-8956-2DEB116EA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D55330-0E45-464E-8BE5-CD926711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short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59F8F4-60CA-4315-B68B-E598DD07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F8C0F8-76C0-4DB3-AE23-92703C9F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EED05-6F71-44DD-87FE-3D836276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1BFEE1-1425-4DCF-9216-46055AF7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541A1F-98A4-4FB8-BFFE-7733CF19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DE7EBC-952B-4C8C-974A-A67F666D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 main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A92353-0D66-4EEC-828B-340AE44E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403C02-75E7-4FC0-9A27-F5B862DC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B51DB3-9B4D-4740-BC79-47781A2B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2E7DC8-D917-4B9E-A757-B3787772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76CBCA-5875-49E8-AAED-4608E9CD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6A562E-C2B7-4AB4-9360-F706E914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brand music</a:t>
            </a:r>
          </a:p>
        </p:txBody>
      </p:sp>
    </p:spTree>
    <p:extLst>
      <p:ext uri="{BB962C8B-B14F-4D97-AF65-F5344CB8AC3E}">
        <p14:creationId xmlns:p14="http://schemas.microsoft.com/office/powerpoint/2010/main" val="10227736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F9B84D-7A2D-4B9D-95EE-F29C697A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1A771C-3CD4-4D5C-90DD-F28E1A2E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3D9551-D89B-49BC-A45B-9684AA424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9A6AE-23A7-4658-9698-AC5C4463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02E61-78AA-4ED8-9F34-F3A7B7FF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2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animation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34C0B-193A-4201-A709-945F9713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EE15BA-0501-4E1C-8CC6-1BDE34CF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089A5-48FB-4BE5-93D5-7183E043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presentation feel more like a story and less like a stack of slides?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F6F68-FCB0-4B59-BF13-C8ECF679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F9C221-5AC6-41DD-81ED-53A416FA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122CB3-4B43-4ED1-81C8-F89033B5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00D07C-F1DF-4551-AC1C-FD9EFA91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short narration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C07DA-0162-4CF9-95D6-FFD2395F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5BDECB-1A89-4622-9AFE-613C1FD5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E2BE66-94A7-4F03-A89B-85F67C04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Animate main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DEC93-4130-42F7-BC22-81390A07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F55F09-F2D3-414D-9E40-1AE22F30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0382D8-4800-4027-967B-56E3C81C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</p:spTree>
    <p:extLst>
      <p:ext uri="{BB962C8B-B14F-4D97-AF65-F5344CB8AC3E}">
        <p14:creationId xmlns:p14="http://schemas.microsoft.com/office/powerpoint/2010/main" val="1297602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2176B2-8A94-4BCF-A3CC-D7DC6355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14A99-B856-4529-B825-1F241225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E2031-A790-4D9A-B66E-7C7AA760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15CD9-8330-4543-8F11-E143B588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435FC1-2BF9-4758-B1CE-1EA6A17B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animation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3DF74-5280-490E-B503-4C7572F8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BEA2B7-40F4-4D95-B71F-0F9C0183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C95943-E7AC-4FC8-9683-9B868A0A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5451C4-FF69-467B-A4FD-1A81F0A5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ACDB40-8744-4482-B143-017C6BA3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37B46-DF75-4517-90C8-50F2D925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DC5AA2-7BE8-4560-B0A7-F1AEBC05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5F84DB-06C9-4250-997E-37408F8E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F0BB74-0953-4E53-A69B-5CA432A2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short narration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3D551A-DF8A-4CF2-9C58-D5831520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3249F-3713-4787-8C09-1E8719BF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01520D-1692-4F97-A18B-DFFB0C96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D27068-7FAF-490C-8AF1-D0FD4998C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553C5D-174C-4DD5-8CDE-3CA3E87E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 main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AB7710-17B3-43CE-9074-7B35EB9A3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FAAA0-9513-4A3A-A48C-D9E500E4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74DEF3-A7CC-4291-8FB2-2FC6E3C7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426154-F31E-405E-BDC9-83AC98B2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68D52C-3248-42F5-90D2-634F6328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87A622-76CB-46FE-B9E1-4FA0DE62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59207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D1294C-A7BB-4CBE-80B4-14D58B67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F1930D-6D52-44ED-92A5-B13935C1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049AD-06E3-4D5B-ACFB-8E6F58AD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bring it to motion.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08FD30-8E75-4101-8210-4360E722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EB9DB-E16E-408F-AC03-0254A6858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FB085-2355-4369-8AA0-66AC76AA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D0C2A9-271E-47EE-98E2-6A8100FC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38577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2026-10-01T23:44:36.1200000Z</dcterms:created>
  <dcterms:modified xsi:type="dcterms:W3CDTF">2026-10-01T23:44:36.1200000Z</dcterms:modified>
</coreProperties>
</file>