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9738810e7e4083" /><Relationship Type="http://schemas.openxmlformats.org/officeDocument/2006/relationships/extended-properties" Target="/docProps/app.xml" Id="R045c615f18f14466" /><Relationship Type="http://schemas.openxmlformats.org/officeDocument/2006/relationships/officeDocument" Target="/ppt/presentation.xml" Id="Rc5691ba88a944c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8950b0eb5241ee"/>
  </p:sldMasterIdLst>
  <p:notesMasterIdLst>
    <p:notesMasterId xmlns:r="http://schemas.openxmlformats.org/officeDocument/2006/relationships" r:id="R09c7fd61de564874"/>
  </p:notesMasterIdLst>
  <p:sldIdLst>
    <p:sldId xmlns:r="http://schemas.openxmlformats.org/officeDocument/2006/relationships" id="256" r:id="R51450164334b42a6"/>
    <p:sldId xmlns:r="http://schemas.openxmlformats.org/officeDocument/2006/relationships" id="257" r:id="R98a42ad52c4c47a7"/>
    <p:sldId xmlns:r="http://schemas.openxmlformats.org/officeDocument/2006/relationships" id="258" r:id="R054eee3f38344c7c"/>
    <p:sldId xmlns:r="http://schemas.openxmlformats.org/officeDocument/2006/relationships" id="259" r:id="R6d858f64da6842df"/>
    <p:sldId xmlns:r="http://schemas.openxmlformats.org/officeDocument/2006/relationships" id="260" r:id="Ref696089d4d247ee"/>
    <p:sldId xmlns:r="http://schemas.openxmlformats.org/officeDocument/2006/relationships" id="261" r:id="R1c2ae4b6772a4e01"/>
    <p:sldId xmlns:r="http://schemas.openxmlformats.org/officeDocument/2006/relationships" id="262" r:id="Rdf077b412cdf42bf"/>
    <p:sldId xmlns:r="http://schemas.openxmlformats.org/officeDocument/2006/relationships" id="263" r:id="Rf3e7c3a1eff34d0a"/>
    <p:sldId xmlns:r="http://schemas.openxmlformats.org/officeDocument/2006/relationships" id="264" r:id="Rb7844d346a7f41d5"/>
    <p:sldId xmlns:r="http://schemas.openxmlformats.org/officeDocument/2006/relationships" id="265" r:id="Rc74dc44dd0cf4453"/>
    <p:sldId xmlns:r="http://schemas.openxmlformats.org/officeDocument/2006/relationships" id="266" r:id="R71bff76ddca64d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110aa42a994be7" /><Relationship Type="http://schemas.openxmlformats.org/officeDocument/2006/relationships/slideMaster" Target="/ppt/slideMasters/slideMaster1.xml" Id="R2a8950b0eb5241ee" /><Relationship Type="http://schemas.openxmlformats.org/officeDocument/2006/relationships/notesMaster" Target="/ppt/notesMasters/notesMaster1.xml" Id="R09c7fd61de564874" /><Relationship Type="http://schemas.openxmlformats.org/officeDocument/2006/relationships/presProps" Target="/ppt/presProps.xml" Id="Raeb0978070ab4bd6" /><Relationship Type="http://schemas.openxmlformats.org/officeDocument/2006/relationships/tableStyles" Target="/ppt/tableStyles.xml" Id="R5bc92e4dc09d45a8" /><Relationship Type="http://schemas.openxmlformats.org/officeDocument/2006/relationships/slide" Target="/ppt/slides/slide1.xml" Id="R51450164334b42a6" /><Relationship Type="http://schemas.openxmlformats.org/officeDocument/2006/relationships/slide" Target="/ppt/slides/slide2.xml" Id="R98a42ad52c4c47a7" /><Relationship Type="http://schemas.openxmlformats.org/officeDocument/2006/relationships/slide" Target="/ppt/slides/slide3.xml" Id="R054eee3f38344c7c" /><Relationship Type="http://schemas.openxmlformats.org/officeDocument/2006/relationships/slide" Target="/ppt/slides/slide4.xml" Id="R6d858f64da6842df" /><Relationship Type="http://schemas.openxmlformats.org/officeDocument/2006/relationships/slide" Target="/ppt/slides/slide5.xml" Id="Ref696089d4d247ee" /><Relationship Type="http://schemas.openxmlformats.org/officeDocument/2006/relationships/slide" Target="/ppt/slides/slide6.xml" Id="R1c2ae4b6772a4e01" /><Relationship Type="http://schemas.openxmlformats.org/officeDocument/2006/relationships/slide" Target="/ppt/slides/slide7.xml" Id="Rdf077b412cdf42bf" /><Relationship Type="http://schemas.openxmlformats.org/officeDocument/2006/relationships/slide" Target="/ppt/slides/slide8.xml" Id="Rf3e7c3a1eff34d0a" /><Relationship Type="http://schemas.openxmlformats.org/officeDocument/2006/relationships/slide" Target="/ppt/slides/slide9.xml" Id="Rb7844d346a7f41d5" /><Relationship Type="http://schemas.openxmlformats.org/officeDocument/2006/relationships/slide" Target="/ppt/slides/slide10.xml" Id="Rc74dc44dd0cf4453" /><Relationship Type="http://schemas.openxmlformats.org/officeDocument/2006/relationships/slide" Target="/ppt/slides/slide11.xml" Id="R71bff76ddca64d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fd6b78ff8d4e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9578e100fe488f" /><Relationship Type="http://schemas.openxmlformats.org/officeDocument/2006/relationships/notesMaster" Target="/ppt/notesMasters/notesMaster1.xml" Id="Ra51a1a6e0a3745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5d9b144c9e466e" /><Relationship Type="http://schemas.openxmlformats.org/officeDocument/2006/relationships/notesMaster" Target="/ppt/notesMasters/notesMaster1.xml" Id="R883683bc0d8b4d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3bae3aeeda4565" /><Relationship Type="http://schemas.openxmlformats.org/officeDocument/2006/relationships/notesMaster" Target="/ppt/notesMasters/notesMaster1.xml" Id="R6bd2d70456e841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5815bd7cb5467d" /><Relationship Type="http://schemas.openxmlformats.org/officeDocument/2006/relationships/notesMaster" Target="/ppt/notesMasters/notesMaster1.xml" Id="R42c991af124c44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2250a576d040e6" /><Relationship Type="http://schemas.openxmlformats.org/officeDocument/2006/relationships/notesMaster" Target="/ppt/notesMasters/notesMaster1.xml" Id="Raf02a2797d014d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be5e71dffb4cb8" /><Relationship Type="http://schemas.openxmlformats.org/officeDocument/2006/relationships/notesMaster" Target="/ppt/notesMasters/notesMaster1.xml" Id="R75e4c3934ee642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aa3ae70c50462b" /><Relationship Type="http://schemas.openxmlformats.org/officeDocument/2006/relationships/notesMaster" Target="/ppt/notesMasters/notesMaster1.xml" Id="R57002e0c8a1748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12cd2cc61047db" /><Relationship Type="http://schemas.openxmlformats.org/officeDocument/2006/relationships/notesMaster" Target="/ppt/notesMasters/notesMaster1.xml" Id="R6265ade81c0648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1eefcc9c64425f" /><Relationship Type="http://schemas.openxmlformats.org/officeDocument/2006/relationships/notesMaster" Target="/ppt/notesMasters/notesMaster1.xml" Id="Rf34a7dce20ae40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da119b79154fe4" /><Relationship Type="http://schemas.openxmlformats.org/officeDocument/2006/relationships/notesMaster" Target="/ppt/notesMasters/notesMaster1.xml" Id="Rdf65d932664d49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843a570664e411b" /><Relationship Type="http://schemas.openxmlformats.org/officeDocument/2006/relationships/notesMaster" Target="/ppt/notesMasters/notesMaster1.xml" Id="R41ce13a7e9294d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be757ae39849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c7b11e48f84e18" /><Relationship Type="http://schemas.openxmlformats.org/officeDocument/2006/relationships/slideLayout" Target="/ppt/slideLayouts/slideLayout1.xml" Id="R8fedd40d28914b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edd40d28914b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36292f4f940a9" /><Relationship Type="http://schemas.openxmlformats.org/officeDocument/2006/relationships/image" Target="/ppt/media/image.png" Id="R14017b7017444a85" /><Relationship Type="http://schemas.openxmlformats.org/officeDocument/2006/relationships/notesSlide" Target="/ppt/notesSlides/notesSlide1.xml" Id="Rd42ff45268da4c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431af03b7c4e75" /><Relationship Type="http://schemas.openxmlformats.org/officeDocument/2006/relationships/notesSlide" Target="/ppt/notesSlides/notesSlide2.xml" Id="R4d250a9275f242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bc2a3434e487d" /><Relationship Type="http://schemas.openxmlformats.org/officeDocument/2006/relationships/notesSlide" Target="/ppt/notesSlides/notesSlide3.xml" Id="Rbbb077c57da84d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9ee3ddd879430c" /><Relationship Type="http://schemas.openxmlformats.org/officeDocument/2006/relationships/notesSlide" Target="/ppt/notesSlides/notesSlide4.xml" Id="Re227af7566054e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84e8a6d984071" /><Relationship Type="http://schemas.openxmlformats.org/officeDocument/2006/relationships/notesSlide" Target="/ppt/notesSlides/notesSlide5.xml" Id="Rb378b4422cff4e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a07aca6f04a22" /><Relationship Type="http://schemas.openxmlformats.org/officeDocument/2006/relationships/notesSlide" Target="/ppt/notesSlides/notesSlide6.xml" Id="Rf037c288408544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d96d39a5f4323" /><Relationship Type="http://schemas.openxmlformats.org/officeDocument/2006/relationships/notesSlide" Target="/ppt/notesSlides/notesSlide7.xml" Id="Rcea973b99d6047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210b6d4b64bea" /><Relationship Type="http://schemas.openxmlformats.org/officeDocument/2006/relationships/notesSlide" Target="/ppt/notesSlides/notesSlide8.xml" Id="R89cf39162a184b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5d59fa4204c58" /><Relationship Type="http://schemas.openxmlformats.org/officeDocument/2006/relationships/notesSlide" Target="/ppt/notesSlides/notesSlide9.xml" Id="R96edb0b48ac943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df7f166e945e2" /><Relationship Type="http://schemas.openxmlformats.org/officeDocument/2006/relationships/notesSlide" Target="/ppt/notesSlides/notesSlide10.xml" Id="R3f46d1434fb740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4988ad3a264210" /><Relationship Type="http://schemas.openxmlformats.org/officeDocument/2006/relationships/notesSlide" Target="/ppt/notesSlides/notesSlide11.xml" Id="R50091cdda43041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60B79-589D-4002-B740-55343BFDB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C1FD8-7B92-4332-9E6B-B8ADBD05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A9BD6-40FD-421F-908C-FD5720D9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Presentation From Photos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103F4C-8FBC-4C1B-9F7F-680AF5D5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family turns vacation snapshots into a warm anniversary film for their parents.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DF768-4CA0-4B41-8745-2B4EDEAB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21E19-60E9-4011-9596-1469A862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02BB98-D9F3-43FE-8012-7E628B35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FCAD6-0DED-48B9-ACE7-7DA5A87E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17b7017444a8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616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D1D11A-12A5-4699-9BBF-AF5E08D7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11F93-AE47-4B09-914B-32B9D54E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4F7F2-9D10-4025-B351-C911C40C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00D88-882C-4372-A634-6BE4DE81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8C172-3786-4A06-99BE-704ACC15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from photos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B7E55-549D-4447-83ED-78DE13F4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70DA1-4FCB-44BF-9A98-42ADD108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56A1FD-0706-49A2-BBD1-F81535B59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Trip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4DCEE-68BF-4529-AE66-9A828BB7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Select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B734D4-96BF-499C-A217-ACE947729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2A555-A9B8-459E-A3F1-FEA212DC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86AE1-8792-45C3-9CC9-F85AA566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Shared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36483-E20A-474E-BBFC-7F953329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01FCD-D958-40C3-9C94-E581FF71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DFE0E-3F4A-4144-9A45-DAFADF1C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FDA910-EEAC-4BC5-92A7-30689432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Favorite Scenes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8FE893-236C-4599-BB5C-58763DBD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0EC76D-1C9E-44F8-8295-7DB5F856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2D8CB-4724-4751-A43A-C438CC54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4F5FAE-AA0B-44D4-BFFF-2360211C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796EA-1FDA-4F14-BB73-C2606D93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music</a:t>
            </a:r>
          </a:p>
        </p:txBody>
      </p:sp>
    </p:spTree>
    <p:extLst>
      <p:ext uri="{BB962C8B-B14F-4D97-AF65-F5344CB8AC3E}">
        <p14:creationId xmlns:p14="http://schemas.microsoft.com/office/powerpoint/2010/main" val="2362137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9CEFC-DE1D-42E5-9625-291B5779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C9740-DFC1-488C-B9F7-34118636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CB964D-D06A-44AD-8E4C-9A984245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18311-316F-45EC-A9CF-350CD58E0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F914E4-ED15-4BBF-9FC9-07519A8EB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Photo memories shaped into a simple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E45B76-7768-4046-AFB3-C32D886E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831165-B5F3-4DE5-9EA1-7104D08F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50953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45B04-8E28-484C-9FA3-433075ED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39FFB-B911-43D4-97E4-F1815F14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1DE6B6-5D81-4A95-BCD2-82B5B137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D6F37-93CE-4CC0-B88F-9ACB8A75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B9581-C334-45CA-834D-DBF43171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create video presentation from photos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5B09E-F53F-4FA5-B7EB-A290104F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70936-776D-417F-AA00-954DD210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D99F5-3CA1-42C4-8947-AC80AEF7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5A21A6-FB4E-4778-B0FF-969B6E34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from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F5C75-8281-48F0-9905-22390728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194DD5-AC5A-403C-8DDB-8062603E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962AB-D1DC-4F24-95B0-8E713639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F4A839-7873-4F79-96A0-D5BE6562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E0F6F-6662-42BF-9BF7-85001C0E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Photo memories shaped into a simple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4FD6F1-32AF-49FE-A940-6446B183A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8C7DA9-0352-49D0-8D9A-9037C64F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2619F0-5541-4BA8-AD13-DF8D117D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C5A57-6C46-4F21-B4E1-11F127E7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13AD8E-007E-41A2-9A7E-011D4443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Export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AEC118-9DA1-47E9-9A38-819F84C6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711520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0F600D-00BC-4879-84FD-A98DE900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BCE4A-E81A-4877-A124-3C6D0AB0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26CD41-4873-492D-A701-C974460B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8E774-9AD7-43FD-8A26-5EEBEADA3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F0756-C5AE-4949-BDC7-EAD27582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8367A6-7E4F-4A98-B5EC-3D8851CC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512AF8-8451-46CF-BEBF-6952251A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B4E16-62D7-4143-AA18-368644EF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7CA08-4D84-4B99-A4C5-4D7D1010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756E3-21EF-4336-B3CE-F306AEAD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58263A-1A8C-4D2E-8BBB-FA3D1A25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4E146-B916-4798-ACC4-37D18337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8B2886-6E69-4EAE-A722-4A028D71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77C5D-3D08-4D70-9667-B0615E14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1DFE7-C56B-44E4-84DF-0C4F38C0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11D5F5-F5F5-4372-BF51-9975A635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C040AA-C3FC-4BDE-AB70-B4784912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6103B4-4024-4611-8C28-4A939AF6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B1215-45EA-4096-9044-DAAB1229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7E2B6B-7C59-435F-8CD6-658C1264B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0379B5-37C9-4346-BDD5-97C657220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DF08B5-CE79-49B4-AF57-AFB03E83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58E344-7735-4087-83BF-235F7A8A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8AE2AC-1420-4A32-9C8B-FEDFCD12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8B80DC-9783-4E2D-8E5B-B005FEB9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01BF37-716A-4D63-99DF-7147E155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38727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23DED-3723-48DF-A2E5-15BF2313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4569E-A535-46BA-9227-A01DB650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9C76D-3043-482D-829A-E09FBADF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AFC9A-5F80-49B6-9B49-6D6D5BE3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904FF-FF4F-4C1B-A6BC-86E3CDDF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from photos: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3A79E-099D-4B9A-84B8-660E5EB4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AFF06-AF07-46D0-8776-CD5A9407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2069A-CFC5-474E-851A-E11A65CF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1AAD1B-8516-40A9-926C-7FD403CB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Photos sit scattered across phones and folders.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8F914-CD05-4E6F-A736-FCB25C73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0BB4A6-2A84-4420-8A28-522B5D2E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feels unclear without a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787FC2-11F1-4614-A2CC-9CBE22D3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DBD059-9247-40BC-AF57-F9425D0B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final result looks more like a slideshow than a film.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EEE1E0-CB2C-49EC-AAA9-1D313AFA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F12AFA-5179-4499-B375-267E1939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A37460-EC60-4F32-BF6A-0F40BCDC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89E64E-21C5-48AF-813B-CE2365F1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Images follow a clear, emotional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7E4488-F2FB-4BAF-8BFB-D772E961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9913B7-4437-4B34-A497-7DABC77D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Captions and music give the story a polished feel.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D8DAE3-1EB7-49BC-A5E6-50FA3111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0491D3-E519-4EE1-87AB-AB844FD8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ready to share with family or clients.</a:t>
            </a:r>
          </a:p>
        </p:txBody>
      </p:sp>
    </p:spTree>
    <p:extLst>
      <p:ext uri="{BB962C8B-B14F-4D97-AF65-F5344CB8AC3E}">
        <p14:creationId xmlns:p14="http://schemas.microsoft.com/office/powerpoint/2010/main" val="6106356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290269-8AF6-448E-AC82-CA1C24FE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360BB-2DF0-419C-95F7-74CE9331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20CDA-C393-4A8F-AB49-0109BD060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DE06B-1E19-44C8-A119-DE209B6E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35FDA0-33D9-4CF7-BAE6-5152E4F1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9897C-70C3-4CE4-85C7-73472E0E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C3392-6457-47E0-8AC8-81CE9C43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8954EB-D3F7-44F0-A81C-909B2A74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9963E-BB57-46CA-A627-70DBB110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FAMILY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1CE091-B615-4AF8-AB8F-5A6F973C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turn personal photos into a meaningful keepsake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E12CA-D648-4FEC-8650-A33B1DF6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5584B-7786-4D13-8EF7-E1F733D9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91C353-BEF8-41EB-AD38-AF0BE467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C8C92D-6D1D-4051-8A2B-641D5327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8D76E-91CD-4659-B5A9-22E457BC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way to present highlights from an occasion.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04995C-6924-48EB-BD33-72632C85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81CB3-6AF8-4243-9EA8-379C220A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7F093D-7289-4956-830F-CB08A16D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E02F8-FDE6-4301-9CED-3C255AFC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STUDIOS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DD8C66-E776-4DEB-8C8C-44F57830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client photo-to-video stories.</a:t>
            </a:r>
          </a:p>
        </p:txBody>
      </p:sp>
    </p:spTree>
    <p:extLst>
      <p:ext uri="{BB962C8B-B14F-4D97-AF65-F5344CB8AC3E}">
        <p14:creationId xmlns:p14="http://schemas.microsoft.com/office/powerpoint/2010/main" val="16749387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B3B131-DFCE-4709-974E-DDD7A248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B9CF1-F3C8-470B-9950-07257CC8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3D043-2BF2-4C6C-8DD5-3E95657A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BBD81-BA5F-457F-8F20-499C7C53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EA304-6A15-4CE3-86EB-08267FD4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28976-D43C-4DAC-80D1-99BC3084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0FAB7-551A-4567-89F3-94A88FF4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F0C4D6-7002-44EA-B356-77176D8F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77C0C-89A8-4DAC-9F37-F839C8B1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024E87-7281-42AC-880D-9AD16005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C8FF8-AEC8-4E67-B0B5-50BE0D58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best photos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B4EBD-C2DF-49D7-BDD3-D5896255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3C145-A654-4892-9570-2C404692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9F552-D0F2-450D-9934-16293957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09C312-0A7C-4E74-905E-F03919BD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028DEE-EA06-49BC-B1C2-706ADC85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19AFF-C230-495A-AC7D-372CC4B0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67694-8C4C-4964-BB6F-89C22926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40939F-FFC2-48EF-97DB-ABDD6D1A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CF585E-6A1D-465B-8E9B-6D8EA751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E34E11-F62F-468F-9241-D3FA2F34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95E058-9547-4209-903A-8765AE67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CC3ABD-55E8-49D0-A49D-9A60ACD0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E2E6BA-B12A-474B-AA86-13EF302B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6EC755-2299-4749-99E8-2133B0BC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4FC2A0-178F-45BA-9434-8308C466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AE221D-00DB-46C6-896B-C997D320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B08925-D11D-49BF-B6E2-A88B373E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AEC438-1643-438E-BBD2-A2E71255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music</a:t>
            </a:r>
          </a:p>
        </p:txBody>
      </p:sp>
    </p:spTree>
    <p:extLst>
      <p:ext uri="{BB962C8B-B14F-4D97-AF65-F5344CB8AC3E}">
        <p14:creationId xmlns:p14="http://schemas.microsoft.com/office/powerpoint/2010/main" val="20360144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82D303-59D5-4447-8DA9-D9885495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D2605F-6E54-4624-B9E8-82AEA684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B42EC-8B15-4E66-9366-CAA91D97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A77E17-AC71-4616-A077-33A08259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99DDB9-2297-4A8C-8A19-48558D65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from photos: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DDF17-2959-4860-BD85-B384F8A8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911042-D79B-4F49-BF39-E0AD7E65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CFA27-50E6-49C5-A6CA-EAA187FA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set of travel photos become a heartfelt anniversary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337746-0B14-4FCB-A6D6-55752B88A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B9B4B-EA38-47F7-877A-8CC349E3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97E18F-E5E5-4A94-968B-F06D1537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7BE47-D15E-45E6-B9BF-5DB632C4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9B7E8-791D-4F85-802D-C616E153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A3599-C19E-4FDE-933F-C3717662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A335C4-BCF4-42A2-81B7-D3873942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114617-E159-4EA0-9EE7-3DC1DE8C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39D9DA-6425-4AD6-82B1-DDF379F6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344DF-5FE9-4E78-B326-8341B757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cut</a:t>
            </a:r>
          </a:p>
        </p:txBody>
      </p:sp>
    </p:spTree>
    <p:extLst>
      <p:ext uri="{BB962C8B-B14F-4D97-AF65-F5344CB8AC3E}">
        <p14:creationId xmlns:p14="http://schemas.microsoft.com/office/powerpoint/2010/main" val="13429236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E6E412-65CC-4442-A6B7-67A64975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C0163C-57D3-4972-B2BD-0FFF673A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FA0AF-969C-409A-8926-82D3FDE1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776F2-55F4-4212-94A0-2DE0D1FB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54E1A-4F53-49DC-A05A-DF706AB7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from photos: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6975C-9720-4B4C-9B4B-2EE76A70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66901-8D9B-44C7-8803-A3F84EC5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F654B-A79A-400B-889E-C6C203B2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34321-DE03-4B64-92F0-158A7FEB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Select best photos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F4691-ED14-407D-8588-97777296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DCBAC-2C01-484E-8E6C-54A28039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12C55C-81B2-428B-BF3B-A167A637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230E5-FE9F-4E54-9D09-5FB08873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BA252-AB28-474A-8BA3-993792532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Arrange by timeline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17F887-34B6-44B4-B271-47176F0EB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C73B0-4266-449B-A7FA-CF8AA5BD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4FE014-298D-4D3B-8444-DEA67634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4BB51-7FC2-4D86-8B17-1FE2D4D1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660566-749E-4371-8E59-BC9B73A5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AAC5FE-C4D5-4D7A-9685-4A72D622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3C436F-3DF1-4884-997B-A4B65D63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52F2C3-B555-4B64-856C-D72753DA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FA7721-672F-4C8E-9AB2-47CF64C8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A44E56-6E32-4201-8465-4377E1D0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0EC117-E520-4C46-8BA0-18F7D7E1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643239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A72BE-7411-42FA-B52A-C86642F8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5ABCA-1E45-4639-AEDB-606A3577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61B95E-EE9A-4045-BEF2-CCFDC53F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snapshots into a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1ADE9-FB0E-4377-B669-9B4310CD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B49CF0-BEBC-4CA5-99B1-A5D5B9D7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ACDC3-AC91-4CF9-9D4F-1BB51705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5084AD-F16F-4C7A-BF71-9D5E3783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265126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2026-10-02T00:10:56.1520000Z</dcterms:created>
  <dcterms:modified xsi:type="dcterms:W3CDTF">2026-10-02T00:10:56.1520000Z</dcterms:modified>
</coreProperties>
</file>