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9c1ad7c3b049cc" /><Relationship Type="http://schemas.openxmlformats.org/officeDocument/2006/relationships/extended-properties" Target="/docProps/app.xml" Id="R60844f9e597c4c21" /><Relationship Type="http://schemas.openxmlformats.org/officeDocument/2006/relationships/officeDocument" Target="/ppt/presentation.xml" Id="R3ac3d432e25d4c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2aed12afaf41f3"/>
  </p:sldMasterIdLst>
  <p:notesMasterIdLst>
    <p:notesMasterId xmlns:r="http://schemas.openxmlformats.org/officeDocument/2006/relationships" r:id="R5d80556886c8435b"/>
  </p:notesMasterIdLst>
  <p:sldIdLst>
    <p:sldId xmlns:r="http://schemas.openxmlformats.org/officeDocument/2006/relationships" id="256" r:id="Rcd1a7f96a91349d3"/>
    <p:sldId xmlns:r="http://schemas.openxmlformats.org/officeDocument/2006/relationships" id="257" r:id="R92f62ce454fa4a34"/>
    <p:sldId xmlns:r="http://schemas.openxmlformats.org/officeDocument/2006/relationships" id="258" r:id="R1a900fe55ccc44b0"/>
    <p:sldId xmlns:r="http://schemas.openxmlformats.org/officeDocument/2006/relationships" id="259" r:id="Rd3c768af7884477e"/>
    <p:sldId xmlns:r="http://schemas.openxmlformats.org/officeDocument/2006/relationships" id="260" r:id="Rbae5f905898747b6"/>
    <p:sldId xmlns:r="http://schemas.openxmlformats.org/officeDocument/2006/relationships" id="261" r:id="R88462a81582b422a"/>
    <p:sldId xmlns:r="http://schemas.openxmlformats.org/officeDocument/2006/relationships" id="262" r:id="R4f29e8ca9eb64256"/>
    <p:sldId xmlns:r="http://schemas.openxmlformats.org/officeDocument/2006/relationships" id="263" r:id="R690ae11dbda1463b"/>
    <p:sldId xmlns:r="http://schemas.openxmlformats.org/officeDocument/2006/relationships" id="264" r:id="R16258c3b62954654"/>
    <p:sldId xmlns:r="http://schemas.openxmlformats.org/officeDocument/2006/relationships" id="265" r:id="R2e6df84aeb7c4687"/>
    <p:sldId xmlns:r="http://schemas.openxmlformats.org/officeDocument/2006/relationships" id="266" r:id="R937bcd27499246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61410f005342c3" /><Relationship Type="http://schemas.openxmlformats.org/officeDocument/2006/relationships/slideMaster" Target="/ppt/slideMasters/slideMaster1.xml" Id="Rbd2aed12afaf41f3" /><Relationship Type="http://schemas.openxmlformats.org/officeDocument/2006/relationships/notesMaster" Target="/ppt/notesMasters/notesMaster1.xml" Id="R5d80556886c8435b" /><Relationship Type="http://schemas.openxmlformats.org/officeDocument/2006/relationships/presProps" Target="/ppt/presProps.xml" Id="R584fd7e21c364d8f" /><Relationship Type="http://schemas.openxmlformats.org/officeDocument/2006/relationships/tableStyles" Target="/ppt/tableStyles.xml" Id="Rc649414ced84422a" /><Relationship Type="http://schemas.openxmlformats.org/officeDocument/2006/relationships/slide" Target="/ppt/slides/slide1.xml" Id="Rcd1a7f96a91349d3" /><Relationship Type="http://schemas.openxmlformats.org/officeDocument/2006/relationships/slide" Target="/ppt/slides/slide2.xml" Id="R92f62ce454fa4a34" /><Relationship Type="http://schemas.openxmlformats.org/officeDocument/2006/relationships/slide" Target="/ppt/slides/slide3.xml" Id="R1a900fe55ccc44b0" /><Relationship Type="http://schemas.openxmlformats.org/officeDocument/2006/relationships/slide" Target="/ppt/slides/slide4.xml" Id="Rd3c768af7884477e" /><Relationship Type="http://schemas.openxmlformats.org/officeDocument/2006/relationships/slide" Target="/ppt/slides/slide5.xml" Id="Rbae5f905898747b6" /><Relationship Type="http://schemas.openxmlformats.org/officeDocument/2006/relationships/slide" Target="/ppt/slides/slide6.xml" Id="R88462a81582b422a" /><Relationship Type="http://schemas.openxmlformats.org/officeDocument/2006/relationships/slide" Target="/ppt/slides/slide7.xml" Id="R4f29e8ca9eb64256" /><Relationship Type="http://schemas.openxmlformats.org/officeDocument/2006/relationships/slide" Target="/ppt/slides/slide8.xml" Id="R690ae11dbda1463b" /><Relationship Type="http://schemas.openxmlformats.org/officeDocument/2006/relationships/slide" Target="/ppt/slides/slide9.xml" Id="R16258c3b62954654" /><Relationship Type="http://schemas.openxmlformats.org/officeDocument/2006/relationships/slide" Target="/ppt/slides/slide10.xml" Id="R2e6df84aeb7c4687" /><Relationship Type="http://schemas.openxmlformats.org/officeDocument/2006/relationships/slide" Target="/ppt/slides/slide11.xml" Id="R937bcd27499246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5d2735d0bf44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780630375d4a27" /><Relationship Type="http://schemas.openxmlformats.org/officeDocument/2006/relationships/notesMaster" Target="/ppt/notesMasters/notesMaster1.xml" Id="R423114284cf645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6f3d00c36545f7" /><Relationship Type="http://schemas.openxmlformats.org/officeDocument/2006/relationships/notesMaster" Target="/ppt/notesMasters/notesMaster1.xml" Id="R03a5e0fa3aa749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88993aedf94605" /><Relationship Type="http://schemas.openxmlformats.org/officeDocument/2006/relationships/notesMaster" Target="/ppt/notesMasters/notesMaster1.xml" Id="R4e3865211ca748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f632d7173f4b74" /><Relationship Type="http://schemas.openxmlformats.org/officeDocument/2006/relationships/notesMaster" Target="/ppt/notesMasters/notesMaster1.xml" Id="R3df4ba09eeaf4b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8b87dc84b247f7" /><Relationship Type="http://schemas.openxmlformats.org/officeDocument/2006/relationships/notesMaster" Target="/ppt/notesMasters/notesMaster1.xml" Id="Raeed92ec83c941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ece9ebbfa145e1" /><Relationship Type="http://schemas.openxmlformats.org/officeDocument/2006/relationships/notesMaster" Target="/ppt/notesMasters/notesMaster1.xml" Id="Rbc7f6a40257a45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4d2cc483734d8b" /><Relationship Type="http://schemas.openxmlformats.org/officeDocument/2006/relationships/notesMaster" Target="/ppt/notesMasters/notesMaster1.xml" Id="Rd31bcc5938804c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d7c9845ddb147fb" /><Relationship Type="http://schemas.openxmlformats.org/officeDocument/2006/relationships/notesMaster" Target="/ppt/notesMasters/notesMaster1.xml" Id="Rf517834983b44b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5147319f874e63" /><Relationship Type="http://schemas.openxmlformats.org/officeDocument/2006/relationships/notesMaster" Target="/ppt/notesMasters/notesMaster1.xml" Id="R9140bd4a6f0845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4616c0d0e1a426b" /><Relationship Type="http://schemas.openxmlformats.org/officeDocument/2006/relationships/notesMaster" Target="/ppt/notesMasters/notesMaster1.xml" Id="R75951738bdb7474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d364266e844f08" /><Relationship Type="http://schemas.openxmlformats.org/officeDocument/2006/relationships/notesMaster" Target="/ppt/notesMasters/notesMaster1.xml" Id="Rc163d2ed2d4c44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eb07f196c540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1d3cf200ed4312" /><Relationship Type="http://schemas.openxmlformats.org/officeDocument/2006/relationships/slideLayout" Target="/ppt/slideLayouts/slideLayout1.xml" Id="R5037d62ca36f46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37d62ca36f46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8f9a95f38841eb" /><Relationship Type="http://schemas.openxmlformats.org/officeDocument/2006/relationships/image" Target="/ppt/media/image.png" Id="R83402e2bb71f454d" /><Relationship Type="http://schemas.openxmlformats.org/officeDocument/2006/relationships/notesSlide" Target="/ppt/notesSlides/notesSlide1.xml" Id="R0ccf9359e48048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0a8a694304a96" /><Relationship Type="http://schemas.openxmlformats.org/officeDocument/2006/relationships/notesSlide" Target="/ppt/notesSlides/notesSlide2.xml" Id="R0a12a9e4b7ff40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21a2b743b4619" /><Relationship Type="http://schemas.openxmlformats.org/officeDocument/2006/relationships/notesSlide" Target="/ppt/notesSlides/notesSlide3.xml" Id="R06cf8cbf5df4485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40c331c9e8438f" /><Relationship Type="http://schemas.openxmlformats.org/officeDocument/2006/relationships/notesSlide" Target="/ppt/notesSlides/notesSlide4.xml" Id="R094bd126317c485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8da4e5a8f4acc" /><Relationship Type="http://schemas.openxmlformats.org/officeDocument/2006/relationships/notesSlide" Target="/ppt/notesSlides/notesSlide5.xml" Id="Rc070ceebfc4b44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fc608528b4873" /><Relationship Type="http://schemas.openxmlformats.org/officeDocument/2006/relationships/notesSlide" Target="/ppt/notesSlides/notesSlide6.xml" Id="R5bd7f1807bcc47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6db89b5eb94e88" /><Relationship Type="http://schemas.openxmlformats.org/officeDocument/2006/relationships/notesSlide" Target="/ppt/notesSlides/notesSlide7.xml" Id="R2fbaea8b053d4a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f90acafa4b4aab" /><Relationship Type="http://schemas.openxmlformats.org/officeDocument/2006/relationships/notesSlide" Target="/ppt/notesSlides/notesSlide8.xml" Id="R7a4ec03a076f48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94d39c28e4190" /><Relationship Type="http://schemas.openxmlformats.org/officeDocument/2006/relationships/notesSlide" Target="/ppt/notesSlides/notesSlide9.xml" Id="R40eacb2c0cf641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008c5c5d694ba1" /><Relationship Type="http://schemas.openxmlformats.org/officeDocument/2006/relationships/notesSlide" Target="/ppt/notesSlides/notesSlide10.xml" Id="R8624fb12cc5044c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48302437c5420f" /><Relationship Type="http://schemas.openxmlformats.org/officeDocument/2006/relationships/notesSlide" Target="/ppt/notesSlides/notesSlide11.xml" Id="Rfb2afc7ae44b4df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A8B9BF-80C9-41B4-98C4-6986138A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04CB49-D6F0-41D4-AB69-0700FB62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137913-294D-4302-A08D-48DA554DE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Video Presentation Online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1A0FC3-4EC4-45B6-AE0B-CE1722A0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turns product clips into a polished launch deck for its spring menu.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789873-DCC7-4A46-ACFB-324DAF49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357D4-9277-474D-A774-10F526AF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B2F09B-14D5-4D14-A7F6-908052DB4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140C55-26A8-4A13-93B2-596B61CC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402e2bb71f454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537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32D56D-2140-42CD-96A1-917E5F04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7FDAE-4F9C-431F-9FEF-13138FA3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BAFE70-E870-4DAD-828C-F97DF679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1A8D9-23B8-4712-BA25-CCCB49F6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2E428-A126-4316-BBF7-119B8E7D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presentation online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C20461-A6AD-471A-80DB-AF8B1323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A321C8-F2C9-44F1-8CED-D1368D04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A2CD00-5AAB-44CD-BA08-957D3226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Menu Reveal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D69B6F-8907-4C31-A608-05C85EB0D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best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16DD3C-044B-4811-B439-9922A6337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DC092E-213B-40DC-B654-64C54CD9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D8DB74-9146-4019-8556-04F2E486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Behind the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9C31BF-A669-4876-949F-87F9A39A8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menu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D87397-5CC7-4DAC-9436-047DA07C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8299B4-3A5F-4EBC-B1EF-6AA6F72E9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879D48-4959-4454-867E-6CCC8BEF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Taste Highlights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F8C41-40A4-45AC-AB94-41F7C35D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7DD85A-FBB6-4CD8-A313-2D99EDA4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1C1C3D-6B01-42D3-9B9B-C36AFE83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BFEA36-E8F3-4266-AAA2-01BADC4A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&amp; Post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4F042B-20AD-4A5F-AF59-A6D55110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and timing</a:t>
            </a:r>
          </a:p>
        </p:txBody>
      </p:sp>
    </p:spTree>
    <p:extLst>
      <p:ext uri="{BB962C8B-B14F-4D97-AF65-F5344CB8AC3E}">
        <p14:creationId xmlns:p14="http://schemas.microsoft.com/office/powerpoint/2010/main" val="2714830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1BAFA-D575-4C74-BD58-E8F70FE9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32669D-0027-414E-BCE4-8F3FBDAB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035294-FBDF-48DD-81BD-3775488F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A61FD-4B6C-41B0-9627-F907D11A8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03C031-7138-4128-9469-8281DBED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short bakery clips into a clear launch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EB84FF-E910-4189-AFD3-6AA9037F4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4DEB8D-BA3B-42ED-8E0D-2CC4CFDB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601192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B101B2-E98E-45E7-90D7-7FE8B25F4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847CEE-A063-4013-BD97-A6EBEA8B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5EC730-9DD1-42ED-A325-444C3E66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BCBEEB-4E70-47AE-8746-94DFBFAE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5C923D-C10C-4CF1-A7EB-9D418835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create video presentation online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894B24-AD26-48B9-B81F-5A4EED94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6D3F26-B5AA-421D-83D9-9BA8255B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CEC64-C364-4B39-9D25-2A63384E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712E1-C53E-4317-9165-8EC60BE5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presentation online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45F6F3-DF60-4AA3-8A59-1BED3B4B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10DD2-E5D3-4C57-814E-B5177F2C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4F7D96-1F9A-44D4-9F4D-ABE1FE78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9EFFC2-8470-4DDC-9F69-DBF6504E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EC046E-F1A9-4AA6-8AB6-B952E19A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short bakery clips into a clear laun…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475419-82BE-424A-A96F-C89A2BC7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8EE93F-4B65-4AEB-86BD-A56A09EA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24AB45-33EC-4E11-8716-75A75EEA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295592-3FC1-4641-8AEE-A7E91830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79A8EF-13FE-45E8-9082-B8AF8AB79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Export for sharing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B13A75-7866-4045-9CF1-151756A49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220907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6EC134-1F97-48FF-A764-F5B9901E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71F08-A5A6-454A-84FF-0FE2F00B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6BE996-612B-4952-A3B2-ECD460EA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A5DC0-66C6-4D93-9D62-625172C0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C65380-3E62-43C0-87DC-A9DD2A48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E1FF2-EECC-47E5-B664-4601AEE6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B95B9-F06D-40F6-B8C8-5450FAB6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B67C9-8291-41E4-8208-0C3C77724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70E568-981A-4313-BD62-E6D6C5185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best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1BA893-8CAE-4305-934B-878CB9CC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10FADC-8AED-4487-A6F6-A863D2CF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17841D-0293-404A-88E6-4BE486E0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2BC75C-5521-4F47-8F55-8D5CA7F8A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menu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CACEE4-921A-4749-92A7-77FF9AB0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F087F1-647A-4345-8C4E-BD419DBD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0B7D0A-457D-4AC4-ADAB-3AE5EA03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9D0651-9131-40C2-A800-07DC8649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0A28AC-C67C-4F0D-897F-BEFE98EA9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503E1A-B75E-46A1-9843-DC261AF0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A75DD7-13A4-4BB0-A5C6-2735DC57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E8360C-19AA-4B51-8A8D-A3DCB3A60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music and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80979B-45AC-4CFA-9C67-55A03DAB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E8CFA3-2B3B-477F-9D34-D8B67B1B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1B802E-40BA-40B5-AC1B-DAD643CC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79E82B-2E9F-476B-8B9C-7DD9FC04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C5E1AE-5FAF-45F1-94AA-E565D7A39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435374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B1EE24-7F92-475F-9134-AAFA3521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325351-E60C-4ED5-85C1-46DCCC66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7236AD-16BF-40D7-8686-5661CD9A3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1E87D1-E1B7-434B-B322-2EAE6EF7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712C25-4512-4098-AE18-EE159BEB1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presentation online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8F040E-BC20-48D7-BA72-668B64E6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E57096-C908-49F5-BDCA-B4557EB5B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73527A-D816-45D4-8F64-5AD0B283E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0B416C-F5C7-4A75-BF89-C454A45B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Clips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ABAB45-5DD5-41E5-81D3-7524235B9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ECD611-1840-4E24-9F19-8AC7C2AC3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look plain beside the video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CBA857-C1BE-4604-9A1E-5FEB1A1A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BD13C4-0BEB-4E82-ABEE-168AB8742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is buried under too much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7DD337-99DE-4E5A-A36D-62E68CBE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2C092E-478F-40C2-A39C-BF04DA9D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502FC-2185-473B-8602-556E2D88A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E55866-8AC7-45F0-B858-E20364560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teaser to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1A8463-FC79-41C9-BEB1-4845F33F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A25309-347A-4317-812E-D5F9196CD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footage clearly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1BF3B9-7A7C-4543-B660-0585ECAD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BFF328-1BD6-428B-9A77-EDAD8333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ready to share</a:t>
            </a:r>
          </a:p>
        </p:txBody>
      </p:sp>
    </p:spTree>
    <p:extLst>
      <p:ext uri="{BB962C8B-B14F-4D97-AF65-F5344CB8AC3E}">
        <p14:creationId xmlns:p14="http://schemas.microsoft.com/office/powerpoint/2010/main" val="19315680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3DB1E4-56F3-4A62-8877-E805E254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0BCE62-3B56-4FFB-B7D4-0BA4792C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61BE33-088B-4074-B4F3-E90BEF444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712604-C94F-4290-8BED-A600DB2E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DB90F-987E-472B-8DD8-63B9CDA1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B3A97-2BC9-49CD-940D-A444C6C73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49F9A9-1CEB-4AAB-BFB5-C1535FB3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AFF300-7F2C-440F-9A49-A2A0F87C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DB51C1-454E-400C-AD08-99EEDDDB7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AEDE2-91BB-4980-B7CE-B7B0EE87C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quick way to present new items with a clean, consistent look.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C7CEA7-A90C-47FF-B51A-8E5AE392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598DD3-9111-471E-BA0B-BC8AFDF57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056C20-8E08-4E11-A530-859FBA86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C1F9FB-DF6B-4929-86C8-FA142633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D2EBA3-6654-4FF1-95F4-4C351A9D5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turning clips into a campaign-ready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AA6D53-9684-4EFF-AB29-204CE359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63581-3226-4BBB-B17B-00DC1962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F54352-DEE1-4D8B-B4C0-4970B9EA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6CCE5C-F979-4F4E-AA9F-B7C473008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195AFE-F8E2-4228-8CC6-F0C0E7FE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fast, polished slides to organize video ideas before publishing.</a:t>
            </a:r>
          </a:p>
        </p:txBody>
      </p:sp>
    </p:spTree>
    <p:extLst>
      <p:ext uri="{BB962C8B-B14F-4D97-AF65-F5344CB8AC3E}">
        <p14:creationId xmlns:p14="http://schemas.microsoft.com/office/powerpoint/2010/main" val="9900396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2362D87-7CA6-48F9-9FFF-B69BE382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084FB-BE54-46E4-BBC0-F5E99DF2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F7A3E7-197F-4EB4-BDB0-E7940614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980EC8-3897-4831-B160-D75897AA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122C9-0C5C-40B7-8E58-95F283C7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507C6-C725-4BB1-B873-6A5FF532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4547DC-AEC1-4200-B3E7-A1E466CE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FF359E-1223-43B2-818F-B1108955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2FAD7A-5C1C-43F0-BEC7-E694C123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BE9CD-4C97-49CE-8072-77DB23C56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E158E1-8D24-4B15-B948-BCA17A34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best clips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5F6543-11FD-4710-AEAA-57D6AC9A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22D76B-71F0-4E8F-AEB7-977F2425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DE7C2A-0850-490C-AAF9-CB85C756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CF5645-E6D1-4FF9-92FA-0F3CDE2BA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BDD93-1B16-4C3B-8223-9F7DF22F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BCBBD-085D-4778-9086-CDE7DDEC1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menu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20C568-BAC7-4EFA-9774-CA356D760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B6FDFC-CC20-432F-A34E-7D7D3D75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7AAA77-02CB-439D-92A0-08DEA280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D6259E-937F-44D3-B56C-0ACDB81D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F34031-2983-46ED-A05A-99FD3D53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9B5A27-1C64-4415-BA24-E13ABB66D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BEF2AE-BEEE-47DF-AC04-D251E078A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B26446-50BF-4CC5-88CA-7DBBD67AC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AB8DF7-4538-4AC6-957C-3462FD541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83C0C4-20AB-4B21-98E2-1C646FE3B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9252FDF-16AF-4CEB-ACC1-C392DB800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711E09-A2CF-4358-8B6B-CD9156D9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6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music and timing</a:t>
            </a:r>
          </a:p>
        </p:txBody>
      </p:sp>
    </p:spTree>
    <p:extLst>
      <p:ext uri="{BB962C8B-B14F-4D97-AF65-F5344CB8AC3E}">
        <p14:creationId xmlns:p14="http://schemas.microsoft.com/office/powerpoint/2010/main" val="15965947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A45C9E-F994-4145-9D33-CC7040248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B061B4-5504-4497-821B-73394CED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9FBF0D-5B11-4E1E-93C2-1A53082C2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91611B-F1B7-4B10-8E2E-5BED3ECB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39A25E-7CE3-4366-B8B9-C3E38876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presentation online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523A26-FB75-46F7-BB4D-E2A90BBAC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41F85-0E3F-4468-91AC-C02AC414E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41EF1-0A12-4650-88AB-93401FA1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turn casual footage into a neat story for its spring menu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CBB8F4-6035-47D6-AF3B-654CA3AB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15836-009D-4366-8BF6-599FE9C8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A3AB88-6418-4459-A903-0A4CF6734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B340DC-F10D-4339-978A-1E90FCBE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the menu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7C8F93-BDEA-435C-8E72-D3372CD73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987E6D-F396-46FD-8CDE-50FCE1944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DA3A00-E764-469C-AEB1-A5F931B06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7ECC93-531A-48C5-84C7-81E66A61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9AD043-FD94-4634-A451-E7A270B0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ECA072-D8BF-4E4F-BA2B-E0D91D8A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</p:spTree>
    <p:extLst>
      <p:ext uri="{BB962C8B-B14F-4D97-AF65-F5344CB8AC3E}">
        <p14:creationId xmlns:p14="http://schemas.microsoft.com/office/powerpoint/2010/main" val="3817169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52E563-2F8F-4CB2-8D24-CABC775DF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150673-75DB-470C-B6A7-15C78908A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C20299-B275-45DD-879D-9FC7F0DE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DEFAC-7C77-4CE3-9817-785D3B38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F6D7F-A216-4769-AE24-FD0FA5CB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video presentation online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E9CE36-AA3B-4F7B-8921-3F1CC305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5743F-19DB-4F64-9559-3374FACD1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355BB-11F7-4B45-9C53-91793DF76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96E3D2-43AC-4522-BD2F-350CC491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best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39213C-73DA-4248-8D5B-C0158C89D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8CCE57-A79B-492B-9349-88AC1DD0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88D484-1E6C-41F6-9950-8AF1EFED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514E85-3C76-4D59-9A09-8DEBE59F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3D4B7C-2326-4154-AAB4-D5B2207D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menu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644763-C01E-4C9F-B9C5-F25C16ED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9B20D-B7A5-46AD-BA61-62204EF6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9F1D6-1DA5-49CE-94B5-5F06A526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5F68C2-CEB6-40AE-8B7C-DA4CDA06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95E0CE-6725-4C8E-95DB-DCCF3DA80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BC493B-571C-40AB-9570-B5069CC4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66C9B1-96D9-48DE-840C-7CE97F9AA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D09149-B53E-466B-9138-C48440C5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8A5C04-CB75-4345-8E68-0B2E4B15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C13FEA-1659-4E54-B660-A141EB86E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631CC9-05A0-4388-A21D-991F842C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696923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92111E-554B-4A8A-B0B4-30F73419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58D93E-3F10-4DB2-8493-F03FD30C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20B18B-D0BD-4DEA-B932-E747B055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slides help every clip tell the right story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FE727A-D2FD-47D1-977E-9FEC709A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E11145-0E69-481F-B52A-46504246B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BFECA1-02D0-4CF7-94AB-F033491B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F69513-F491-4DEF-9080-E4143F34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226770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2026-10-01T23:03:36.8990000Z</dcterms:created>
  <dcterms:modified xsi:type="dcterms:W3CDTF">2026-10-01T23:03:36.8990000Z</dcterms:modified>
</coreProperties>
</file>