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2902aec096b4187" /><Relationship Type="http://schemas.openxmlformats.org/officeDocument/2006/relationships/extended-properties" Target="/docProps/app.xml" Id="R4b4759c73997480f" /><Relationship Type="http://schemas.openxmlformats.org/officeDocument/2006/relationships/officeDocument" Target="/ppt/presentation.xml" Id="R8f8063c12d43439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5a827e15fd049a8"/>
  </p:sldMasterIdLst>
  <p:notesMasterIdLst>
    <p:notesMasterId xmlns:r="http://schemas.openxmlformats.org/officeDocument/2006/relationships" r:id="Rc50641246d4b4df1"/>
  </p:notesMasterIdLst>
  <p:sldIdLst>
    <p:sldId xmlns:r="http://schemas.openxmlformats.org/officeDocument/2006/relationships" id="256" r:id="R04f814cf89774cb0"/>
    <p:sldId xmlns:r="http://schemas.openxmlformats.org/officeDocument/2006/relationships" id="257" r:id="Rc8a3a176c9c6403e"/>
    <p:sldId xmlns:r="http://schemas.openxmlformats.org/officeDocument/2006/relationships" id="258" r:id="R4993b6a2ec8648e5"/>
    <p:sldId xmlns:r="http://schemas.openxmlformats.org/officeDocument/2006/relationships" id="259" r:id="Rf0f7421fe14f49fc"/>
    <p:sldId xmlns:r="http://schemas.openxmlformats.org/officeDocument/2006/relationships" id="260" r:id="R5a4e24c35db24a5c"/>
    <p:sldId xmlns:r="http://schemas.openxmlformats.org/officeDocument/2006/relationships" id="261" r:id="R179168594b904510"/>
    <p:sldId xmlns:r="http://schemas.openxmlformats.org/officeDocument/2006/relationships" id="262" r:id="R05742ac340384c72"/>
    <p:sldId xmlns:r="http://schemas.openxmlformats.org/officeDocument/2006/relationships" id="263" r:id="R33c4f0be035c48d5"/>
    <p:sldId xmlns:r="http://schemas.openxmlformats.org/officeDocument/2006/relationships" id="264" r:id="Rcc1de177705142bc"/>
    <p:sldId xmlns:r="http://schemas.openxmlformats.org/officeDocument/2006/relationships" id="265" r:id="Rca0c4ba4458249eb"/>
    <p:sldId xmlns:r="http://schemas.openxmlformats.org/officeDocument/2006/relationships" id="266" r:id="R10977c184d3a4ef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385cc5f737942f7" /><Relationship Type="http://schemas.openxmlformats.org/officeDocument/2006/relationships/slideMaster" Target="/ppt/slideMasters/slideMaster1.xml" Id="Rf5a827e15fd049a8" /><Relationship Type="http://schemas.openxmlformats.org/officeDocument/2006/relationships/notesMaster" Target="/ppt/notesMasters/notesMaster1.xml" Id="Rc50641246d4b4df1" /><Relationship Type="http://schemas.openxmlformats.org/officeDocument/2006/relationships/presProps" Target="/ppt/presProps.xml" Id="R7f4810a08f5a4447" /><Relationship Type="http://schemas.openxmlformats.org/officeDocument/2006/relationships/tableStyles" Target="/ppt/tableStyles.xml" Id="R22da212fe95346a1" /><Relationship Type="http://schemas.openxmlformats.org/officeDocument/2006/relationships/slide" Target="/ppt/slides/slide1.xml" Id="R04f814cf89774cb0" /><Relationship Type="http://schemas.openxmlformats.org/officeDocument/2006/relationships/slide" Target="/ppt/slides/slide2.xml" Id="Rc8a3a176c9c6403e" /><Relationship Type="http://schemas.openxmlformats.org/officeDocument/2006/relationships/slide" Target="/ppt/slides/slide3.xml" Id="R4993b6a2ec8648e5" /><Relationship Type="http://schemas.openxmlformats.org/officeDocument/2006/relationships/slide" Target="/ppt/slides/slide4.xml" Id="Rf0f7421fe14f49fc" /><Relationship Type="http://schemas.openxmlformats.org/officeDocument/2006/relationships/slide" Target="/ppt/slides/slide5.xml" Id="R5a4e24c35db24a5c" /><Relationship Type="http://schemas.openxmlformats.org/officeDocument/2006/relationships/slide" Target="/ppt/slides/slide6.xml" Id="R179168594b904510" /><Relationship Type="http://schemas.openxmlformats.org/officeDocument/2006/relationships/slide" Target="/ppt/slides/slide7.xml" Id="R05742ac340384c72" /><Relationship Type="http://schemas.openxmlformats.org/officeDocument/2006/relationships/slide" Target="/ppt/slides/slide8.xml" Id="R33c4f0be035c48d5" /><Relationship Type="http://schemas.openxmlformats.org/officeDocument/2006/relationships/slide" Target="/ppt/slides/slide9.xml" Id="Rcc1de177705142bc" /><Relationship Type="http://schemas.openxmlformats.org/officeDocument/2006/relationships/slide" Target="/ppt/slides/slide10.xml" Id="Rca0c4ba4458249eb" /><Relationship Type="http://schemas.openxmlformats.org/officeDocument/2006/relationships/slide" Target="/ppt/slides/slide11.xml" Id="R10977c184d3a4ef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d6a1c6958b9497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b09b9aa7bcc42d2" /><Relationship Type="http://schemas.openxmlformats.org/officeDocument/2006/relationships/notesMaster" Target="/ppt/notesMasters/notesMaster1.xml" Id="R06656b73edee4af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4b9d2856bba44ed" /><Relationship Type="http://schemas.openxmlformats.org/officeDocument/2006/relationships/notesMaster" Target="/ppt/notesMasters/notesMaster1.xml" Id="R1dae7ac47de7495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7dd7f96a1f74b12" /><Relationship Type="http://schemas.openxmlformats.org/officeDocument/2006/relationships/notesMaster" Target="/ppt/notesMasters/notesMaster1.xml" Id="Ra36b88cc304f4d4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569cb1abae6459d" /><Relationship Type="http://schemas.openxmlformats.org/officeDocument/2006/relationships/notesMaster" Target="/ppt/notesMasters/notesMaster1.xml" Id="R4b11c5fc4d6f4fe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ab4e239e61547e5" /><Relationship Type="http://schemas.openxmlformats.org/officeDocument/2006/relationships/notesMaster" Target="/ppt/notesMasters/notesMaster1.xml" Id="Rb03c2971890740b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f7ea624b3754a62" /><Relationship Type="http://schemas.openxmlformats.org/officeDocument/2006/relationships/notesMaster" Target="/ppt/notesMasters/notesMaster1.xml" Id="Ra6269805d99340d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3865a37b0334b90" /><Relationship Type="http://schemas.openxmlformats.org/officeDocument/2006/relationships/notesMaster" Target="/ppt/notesMasters/notesMaster1.xml" Id="R25a1ffc4664c42d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03d26a52da84f0f" /><Relationship Type="http://schemas.openxmlformats.org/officeDocument/2006/relationships/notesMaster" Target="/ppt/notesMasters/notesMaster1.xml" Id="R223e0d82b153469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f79f388ffc14a33" /><Relationship Type="http://schemas.openxmlformats.org/officeDocument/2006/relationships/notesMaster" Target="/ppt/notesMasters/notesMaster1.xml" Id="Reae3527571f74c4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468ea94473e40df" /><Relationship Type="http://schemas.openxmlformats.org/officeDocument/2006/relationships/notesMaster" Target="/ppt/notesMasters/notesMaster1.xml" Id="R58ffcf7422af4bf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bad323689dd41d1" /><Relationship Type="http://schemas.openxmlformats.org/officeDocument/2006/relationships/notesMaster" Target="/ppt/notesMasters/notesMaster1.xml" Id="Ra255aec474ca4ef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215fe8a1ee4e9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06171c3eed04f00" /><Relationship Type="http://schemas.openxmlformats.org/officeDocument/2006/relationships/slideLayout" Target="/ppt/slideLayouts/slideLayout1.xml" Id="R32dfd2dfbaa8430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2dfd2dfbaa8430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6a765fa29e4344" /><Relationship Type="http://schemas.openxmlformats.org/officeDocument/2006/relationships/image" Target="/ppt/media/image.png" Id="Re093836d4a9a498a" /><Relationship Type="http://schemas.openxmlformats.org/officeDocument/2006/relationships/notesSlide" Target="/ppt/notesSlides/notesSlide1.xml" Id="R75135f7c81e949c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b3a5c1ded14b54" /><Relationship Type="http://schemas.openxmlformats.org/officeDocument/2006/relationships/notesSlide" Target="/ppt/notesSlides/notesSlide2.xml" Id="R9d28a51e68bf4c6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cf2365ed634c45" /><Relationship Type="http://schemas.openxmlformats.org/officeDocument/2006/relationships/notesSlide" Target="/ppt/notesSlides/notesSlide3.xml" Id="R3e0040d1105046a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3fd001336047be" /><Relationship Type="http://schemas.openxmlformats.org/officeDocument/2006/relationships/notesSlide" Target="/ppt/notesSlides/notesSlide4.xml" Id="R5cdb794d9214499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74dba70b894593" /><Relationship Type="http://schemas.openxmlformats.org/officeDocument/2006/relationships/notesSlide" Target="/ppt/notesSlides/notesSlide5.xml" Id="R70a3ea3cda1947a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06c9720dc1458b" /><Relationship Type="http://schemas.openxmlformats.org/officeDocument/2006/relationships/notesSlide" Target="/ppt/notesSlides/notesSlide6.xml" Id="R17442043ad0044f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803dda0fd44735" /><Relationship Type="http://schemas.openxmlformats.org/officeDocument/2006/relationships/notesSlide" Target="/ppt/notesSlides/notesSlide7.xml" Id="R13f9fcbc05494f5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50112805004439" /><Relationship Type="http://schemas.openxmlformats.org/officeDocument/2006/relationships/notesSlide" Target="/ppt/notesSlides/notesSlide8.xml" Id="R2d5c4eb4eeab40c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9940eac4da4edd" /><Relationship Type="http://schemas.openxmlformats.org/officeDocument/2006/relationships/notesSlide" Target="/ppt/notesSlides/notesSlide9.xml" Id="R0bdb5c916444486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f9f901273b4730" /><Relationship Type="http://schemas.openxmlformats.org/officeDocument/2006/relationships/notesSlide" Target="/ppt/notesSlides/notesSlide10.xml" Id="R2bd47be296ff4b2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1ab717e10049d3" /><Relationship Type="http://schemas.openxmlformats.org/officeDocument/2006/relationships/notesSlide" Target="/ppt/notesSlides/notesSlide11.xml" Id="Raa7626fa56da49e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4E234F-090B-46D3-B1C8-2120B429E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EBF8B2-2353-4C74-81C8-BFF082B73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6B3A9B-2EC6-457F-8806-4DFCBF327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Create Video Presentation Online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35EE1F-A85E-49F0-B41C-77CC86898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turns a product launch into a polished video deck for remote investors.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378534-1525-4246-A7C6-1CCF8D0E9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98E675-EF50-4B15-8A72-120AA5422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4E83EE-00A3-438E-9D05-4FB865D7C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024D9C-D6CA-40FF-9434-7F3F6CEBD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93836d4a9a498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6152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195D8C-75C0-4764-9660-89159AC63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246AFB-5DBD-4055-ABE4-74F4F2D1B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C2604B-A55F-4A1B-9690-C857C77D3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1F71EA-A2AE-4396-80E4-8B7A64C6F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6D83AC-F6D0-4DA1-BE56-AFE8FD5B0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create video presentation online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D47A87-9320-4696-BEB0-17D8FF2BE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197847-2495-4B64-86CF-F25072BC0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66CE6F-51EB-4F16-99B8-63F3F2106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 Scene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55EB71-4766-4E8D-944E-6523CF38C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C2F8D4-9F8B-46F0-B930-FEF8D42C9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5AD533-FCFE-4F24-9FD9-8C1F32DB7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AC5609-E2F0-4952-ACCB-0607C037A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Product Reveal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C45344-2F29-4B55-AD6A-EC96B41C7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key visuals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52365C-97AB-45A4-B76C-3EB8B4476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6EA7DA-C5E8-4D11-ADD1-068BE5FAE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1CE0B5-7A09-4C24-8F2C-78031F949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Proof Points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5E36A7-5B2A-49AF-A73A-89C33DB1B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Record voiceover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402B34-9703-44C6-BE9D-F37FAE245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740DB8-A83B-4D57-A952-5018A6AC9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1C960D-AC87-4EFC-B078-38C5DFE0F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Call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11D2EB-8D6B-4D97-9522-E918708AE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Sync slide timing</a:t>
            </a:r>
          </a:p>
        </p:txBody>
      </p:sp>
    </p:spTree>
    <p:extLst>
      <p:ext uri="{BB962C8B-B14F-4D97-AF65-F5344CB8AC3E}">
        <p14:creationId xmlns:p14="http://schemas.microsoft.com/office/powerpoint/2010/main" val="14786723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30EF76-8645-4CF5-B5D4-1A8DAE36D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296B3C-8F98-4403-9D74-39FDAB666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5B620F-9136-46C3-9449-82CC09051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B221C0-2ECC-47D4-945F-CB20F239E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37C45B-BDF4-4BEF-AE17-FDFF1E969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Pitch a launch story with slides that feel like a short film.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896BE4-749B-41B3-B128-37095D207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2CA3EF-7E5C-440D-9776-25A565561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040940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CA8590-A650-4FD7-A784-81C8BCF5F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960133-EFD6-4F6B-A3D5-0792C5D09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7BDE28-3878-4CB8-8FF4-171DB4798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CE44E9-BA4B-4E69-96A9-4A3D61C33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758ABE-ABDE-47D0-9AAD-BFF00B530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create video presentation online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AF691A-694D-47A5-938D-2A358FA92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50B04B-67E8-4785-9745-CF58D191C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DC576D-8BF9-48F0-89A8-824C3D1FE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57746B-38CF-446A-88AF-7C48A793A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create video presentation online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1D8979-0D32-46A1-9F47-56EA99216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BEE038-B2C0-4ADE-8485-28F21EA1E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68B08B-1011-4C7B-A0D8-498815D23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E61819-49B3-4DD8-A028-9781CA756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750F24-2F72-4BE6-B124-F33032D5B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Pitch a launch story with slides that fee…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8E45A1-2C60-43A2-BEE7-9A332CBF4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6E40BF-EF00-4D65-8A14-BF9691000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8359EC-37A1-4A61-B6FA-1A68AC88A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2C2179-A08D-4DCF-8F46-29407674B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0214E1-85AE-4784-8CE7-0F069B354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Export and share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512B7D-5732-4813-9457-99D4560DF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091237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A9E4434-9FE3-41D2-A37E-1A2B82E02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6C947C-01AF-40D5-BA4C-801FF45B6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FE9A88-F63E-49D3-9285-4F625BB7B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B744A5-B5EB-47DA-A5DF-3E5273781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14D20F-7263-4568-AD90-3F17C6A70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71CA11-3900-4B81-AB77-5F9F3E8B6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DCFD27-26FF-466E-A1FE-912964AC7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B83761-E20F-4E18-884D-486BF95F9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AAC010-92DD-466F-B606-27CDE39F8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947B85-54B8-4603-8227-5AA324214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891518-C8A9-4C43-A518-775446A10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18A39B-6090-49F4-9C08-2E75A0D7D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E2B813-B31D-4C00-A013-7CB0F7739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key visuals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71FB8D-2152-4ED0-A1ED-04DA1100A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5E8A61-EBB6-48F0-9706-068E9E87B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604C8D-EA7F-4D3F-B708-E8A85B00E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BA924D-E182-4813-890D-532DE2149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Record voiceover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1C0EA9-7FD2-47B2-B02D-792BDD31C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0C7090-B6CB-407B-955D-02024A07A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98368A-E642-4053-9AE4-509968CB9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85BE85-D22A-440F-B61D-DB270CEBD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Sync slide timing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579624-C325-4AA7-87D1-0B8A603EB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F3D5D7D-2CB5-4FEB-BB4E-100CD58B5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901995-F28D-4BCA-942C-77FE892A2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8EDE122-AB15-4C63-B253-CC0AADFEA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and share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86667FC-FE1D-42E8-9838-5A4249FD3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814507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4672A5-F859-4B9C-83EB-45AB656C8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64738E-27CD-4110-81ED-C58020FB5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C98637-72E9-4720-9543-E37F2BB24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B9AC38-0680-41B1-BE2E-05985EF9F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428A1F-8877-4C06-9382-6F83FF23E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create video presentation online: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39D51A-384B-4016-B6B8-14C8A3281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1E294E-F120-4B93-8F7F-4EFEBCFFC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CC6633-E074-47ED-AC23-521442779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228C67-FC59-4AE6-A814-F6B98E74E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Slides feel flat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677581-409A-4D0A-8550-D537D82A9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32A4BD-565F-45EA-9170-F77FAD559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message gets lost without narration.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D17AF0-3525-456D-AC0A-3C230E51A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C74F7F-24BF-4E31-9E8E-6FE2522CB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Sharing updates takes too many tools.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6720D6-551F-4A73-8AE4-CAA84F03C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880353-D7EA-4645-8FA0-8CA2EA9CE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0F2B04-93E1-439D-A8C2-957546FF9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FBD0F7-33F4-4945-9A2E-0200E09DC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like a short video.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153474-A205-4C81-842C-5F8D68609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7A6B30-CE99-45C0-837F-DBD22EB9F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the spoken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25AACD-5CC3-4906-BCD1-41B89DC46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A502A7-3DB8-41AE-A191-AA0E25909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deck is easy to send online.</a:t>
            </a:r>
          </a:p>
        </p:txBody>
      </p:sp>
    </p:spTree>
    <p:extLst>
      <p:ext uri="{BB962C8B-B14F-4D97-AF65-F5344CB8AC3E}">
        <p14:creationId xmlns:p14="http://schemas.microsoft.com/office/powerpoint/2010/main" val="10396093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91DB7E-DAA6-457C-953D-D8F2702B4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DBE01B-D4E7-4979-BC3E-1E6856929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51E222-A812-4C79-9692-012074FB0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F9A6F0-2E25-4A3E-9F9B-E4C87FAF3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B122DE-7E23-4128-A00B-B64DC77B7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71B8FA-2162-4971-84DE-483488895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8A8E50-CAEE-4CEB-BA25-A5E20BD9C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A732FA-839C-4529-8547-634E7122E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6ADA7E-76A9-48BE-BCD8-698145643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E8F1EB-F0D0-4D33-9FEF-38C224DEC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way to present a launch story without live speaking.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315062-CAC8-480C-A268-76A9308FF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E7952B-8C5D-49D9-88E0-4DC3A1A9A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A64FB2-025C-466C-9224-3941DA7D2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6B8176-6648-429E-B741-92109831C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8F6434-A955-483D-AADE-E62602B6E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format for campaign recaps and product teasers.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C73966-E7CD-4A4C-ABBB-3939F3D83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FAD983-DB35-4714-84A6-89AFFD1E7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06AB68-6E81-4209-AAD0-C55556BF7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A9E4C2-0AF1-4CC2-A9AE-4A218DE6F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SALES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34875C-4460-4563-9034-ABD940DA9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concise deck that explains value before a demo call.</a:t>
            </a:r>
          </a:p>
        </p:txBody>
      </p:sp>
    </p:spTree>
    <p:extLst>
      <p:ext uri="{BB962C8B-B14F-4D97-AF65-F5344CB8AC3E}">
        <p14:creationId xmlns:p14="http://schemas.microsoft.com/office/powerpoint/2010/main" val="114196424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D2F7A99-7F3A-4865-B21B-798E886DD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746990-B69F-43BA-ADE1-DE6BE11D6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45E28B-A89F-476B-A9E8-3F95F7A90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BA9387-36F0-4CF4-AE58-07942D1F8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2D61B7-38BA-4FD9-BC35-15D29487C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5A0336-4BA5-4B9F-8CD5-A32051236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1771D4-83F6-47A1-83E5-850F69C6F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E70C34-D6FB-4ADE-B493-C4567D20F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56FA25-E93D-41BB-BDA9-ADA680AA0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53196D-7698-4C98-A44A-2A1EB55A4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1F2B1B-1ECA-4780-B488-4AD05CE3C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D979C1-BBA7-4B58-9AD7-91E0FF76A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7CB785-B335-402C-80F0-0C1C8D689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DE4FE4-A477-4213-9DCF-33D4570E7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A0C3CE-F01E-4375-93DE-35A2B8F63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1361A2-D038-40FF-86A9-B49371858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67823F-A321-4D74-8CDA-344AB0355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key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7D7063-1ED3-440A-AD03-D70D84094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69614D-ADAE-4992-8F85-A9DF736D5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F0DA40-DCB0-46E6-A4DE-6C06C3F1E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D14DD5-644B-46AB-A113-F047B1E71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5A4897-321A-46B7-A9AA-CD9F5141D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D092D91-A8B5-4256-B076-DA9A882E1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Record voiceover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D79358B-BEC8-484D-B39F-0328439AB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B4405B-68D0-4912-9B5A-360E0B823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2019A10-3B0A-444A-8CCC-8BBE08433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6B3135C-23EF-4610-9349-8431ADEB6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9E4F3B5-D2F3-40A6-9DF0-C90BE24B6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747936A-4804-4387-AE4B-320565B58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Sync slide timing</a:t>
            </a:r>
          </a:p>
        </p:txBody>
      </p:sp>
    </p:spTree>
    <p:extLst>
      <p:ext uri="{BB962C8B-B14F-4D97-AF65-F5344CB8AC3E}">
        <p14:creationId xmlns:p14="http://schemas.microsoft.com/office/powerpoint/2010/main" val="116526604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A30976-C7B2-41FB-9B57-190ED5EA4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7391BE-7FC7-46C6-9EB1-7462189B2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F2F089-53AD-419A-B349-E6ED61CD2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88AA40-CAA5-40F3-95CD-579FFF0C8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E033A0-D5DC-47DE-9832-ED7AEB3B1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create video presentation online: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621085-EA5D-4B7D-B7EB-A71BE8A85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EBD272-060A-4F80-8576-11596BFC6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ADA7D7-1F7F-426C-825C-DC9CAA7A4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0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Lena turn her app launch notes into a clear video pitch deck?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00CE1A-D06C-43E4-817E-06D64E140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CEE90F-A119-435A-8845-735FCB772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8F0AC2-57AA-49F7-B236-5208CA7B1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64AA20-7FA4-4AE6-B2B9-9E8DF666A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key visuals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5EFA44-3B38-49DD-A787-55975FB5F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7024EA-F289-415C-BA85-EABEF9866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BB280E-0D9A-45C8-9AC7-57C7003D4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Record voiceover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C8BB96-7FB3-4721-942C-E48EDECC1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0C7464-7960-48D4-9E54-6736A5825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1D3C77-574D-4F3F-AE6D-DFBA571CA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and share</a:t>
            </a:r>
          </a:p>
        </p:txBody>
      </p:sp>
    </p:spTree>
    <p:extLst>
      <p:ext uri="{BB962C8B-B14F-4D97-AF65-F5344CB8AC3E}">
        <p14:creationId xmlns:p14="http://schemas.microsoft.com/office/powerpoint/2010/main" val="124158709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ED00744-E5AE-449F-B12A-C4D4863A5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141C4E-DBEE-4120-B71E-3FD96DA95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7572E4-1564-4FF5-BE18-8DE31EF0F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BBD94F-A78D-4A59-BEAC-3EBD3659D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49522B-09DA-421B-B8F3-8B9E89557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create video presentation online: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FC4229-A08A-4E2E-B47D-D8D42919C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6485B5-5736-443B-93ED-D285B9290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808287-9363-4FB8-900C-8AD5C5ABC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CEECFC-B37C-418B-BC8B-5FC0C5905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B86F8E-279A-4835-99DF-2B13DB481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C0C42B-3F4F-4E5B-9B86-193814D42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9284EC-5FB6-4449-BE6D-237D856D9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82AAEA-E4FD-4E99-9C98-5F6D33C08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269D01-722C-4E1B-B33F-D558CBB96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key visuals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ED779F-8EBB-49ED-B87A-710047917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66CCB3-61DE-4554-B1ED-F8D6B4705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5BFEDF-B4C0-4A38-ADB5-533CA3690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E83EC2-0920-4C7F-BF2C-D95D40317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573539-499A-4400-BCAD-2BB8FE295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Record voiceover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315392-BF75-46B3-9681-4160040AC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63D440-D1BB-4F91-8776-62D015657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BB351C-D586-400C-B50C-8F3509F67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357CBF6-6309-41AE-864B-959B48B9C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D6DA2C2-B009-423D-AFBD-DDBB033E5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and share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AA0E7CF-B677-4267-B3AD-C8BD7AAFB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0812726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669914-0B00-4BF0-9F5C-2167BDEC3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7A3961-EAA2-4C12-8CA5-700098F81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A911A7-7A97-4BC0-83E3-2F4033D68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your next pitch into a story people can watch.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7A7EC6-F708-468A-BFE0-4D1992151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241FE9-98BC-482C-B352-BB58D9B8A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3496FE-A409-4017-AB42-9D0ECF198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259685-038D-4E70-9DA3-2AE21B414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86242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2026-10-01T20:57:56.8730000Z</dcterms:created>
  <dcterms:modified xsi:type="dcterms:W3CDTF">2026-10-01T20:57:56.8730000Z</dcterms:modified>
</coreProperties>
</file>