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68ee08f7514263" /><Relationship Type="http://schemas.openxmlformats.org/officeDocument/2006/relationships/extended-properties" Target="/docProps/app.xml" Id="R48789e62761c40d1" /><Relationship Type="http://schemas.openxmlformats.org/officeDocument/2006/relationships/officeDocument" Target="/ppt/presentation.xml" Id="R698967abdf3449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e4669846444296"/>
  </p:sldMasterIdLst>
  <p:notesMasterIdLst>
    <p:notesMasterId xmlns:r="http://schemas.openxmlformats.org/officeDocument/2006/relationships" r:id="R3801817bd2a14a73"/>
  </p:notesMasterIdLst>
  <p:sldIdLst>
    <p:sldId xmlns:r="http://schemas.openxmlformats.org/officeDocument/2006/relationships" id="256" r:id="R809f3c8d7f354ae3"/>
    <p:sldId xmlns:r="http://schemas.openxmlformats.org/officeDocument/2006/relationships" id="257" r:id="Rfa8b10ff7d6042b4"/>
    <p:sldId xmlns:r="http://schemas.openxmlformats.org/officeDocument/2006/relationships" id="258" r:id="R1f6c4f3209194c72"/>
    <p:sldId xmlns:r="http://schemas.openxmlformats.org/officeDocument/2006/relationships" id="259" r:id="R6fd8cd8f08184cd1"/>
    <p:sldId xmlns:r="http://schemas.openxmlformats.org/officeDocument/2006/relationships" id="260" r:id="Rdd162a42a2bf4d42"/>
    <p:sldId xmlns:r="http://schemas.openxmlformats.org/officeDocument/2006/relationships" id="261" r:id="R0ca63e6e3d164ad5"/>
    <p:sldId xmlns:r="http://schemas.openxmlformats.org/officeDocument/2006/relationships" id="262" r:id="Rd02f96d0678d4633"/>
    <p:sldId xmlns:r="http://schemas.openxmlformats.org/officeDocument/2006/relationships" id="263" r:id="R807d69ac7b74470a"/>
    <p:sldId xmlns:r="http://schemas.openxmlformats.org/officeDocument/2006/relationships" id="264" r:id="Rb5bfa0d3fc7d4572"/>
    <p:sldId xmlns:r="http://schemas.openxmlformats.org/officeDocument/2006/relationships" id="265" r:id="Rc8c976916ba74264"/>
    <p:sldId xmlns:r="http://schemas.openxmlformats.org/officeDocument/2006/relationships" id="266" r:id="R71da4cf9b4e743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2c05ff75674c9e" /><Relationship Type="http://schemas.openxmlformats.org/officeDocument/2006/relationships/slideMaster" Target="/ppt/slideMasters/slideMaster1.xml" Id="R16e4669846444296" /><Relationship Type="http://schemas.openxmlformats.org/officeDocument/2006/relationships/notesMaster" Target="/ppt/notesMasters/notesMaster1.xml" Id="R3801817bd2a14a73" /><Relationship Type="http://schemas.openxmlformats.org/officeDocument/2006/relationships/presProps" Target="/ppt/presProps.xml" Id="Rbbfe4ecabb164a2d" /><Relationship Type="http://schemas.openxmlformats.org/officeDocument/2006/relationships/tableStyles" Target="/ppt/tableStyles.xml" Id="Rbc86edeb34dd49f7" /><Relationship Type="http://schemas.openxmlformats.org/officeDocument/2006/relationships/slide" Target="/ppt/slides/slide1.xml" Id="R809f3c8d7f354ae3" /><Relationship Type="http://schemas.openxmlformats.org/officeDocument/2006/relationships/slide" Target="/ppt/slides/slide2.xml" Id="Rfa8b10ff7d6042b4" /><Relationship Type="http://schemas.openxmlformats.org/officeDocument/2006/relationships/slide" Target="/ppt/slides/slide3.xml" Id="R1f6c4f3209194c72" /><Relationship Type="http://schemas.openxmlformats.org/officeDocument/2006/relationships/slide" Target="/ppt/slides/slide4.xml" Id="R6fd8cd8f08184cd1" /><Relationship Type="http://schemas.openxmlformats.org/officeDocument/2006/relationships/slide" Target="/ppt/slides/slide5.xml" Id="Rdd162a42a2bf4d42" /><Relationship Type="http://schemas.openxmlformats.org/officeDocument/2006/relationships/slide" Target="/ppt/slides/slide6.xml" Id="R0ca63e6e3d164ad5" /><Relationship Type="http://schemas.openxmlformats.org/officeDocument/2006/relationships/slide" Target="/ppt/slides/slide7.xml" Id="Rd02f96d0678d4633" /><Relationship Type="http://schemas.openxmlformats.org/officeDocument/2006/relationships/slide" Target="/ppt/slides/slide8.xml" Id="R807d69ac7b74470a" /><Relationship Type="http://schemas.openxmlformats.org/officeDocument/2006/relationships/slide" Target="/ppt/slides/slide9.xml" Id="Rb5bfa0d3fc7d4572" /><Relationship Type="http://schemas.openxmlformats.org/officeDocument/2006/relationships/slide" Target="/ppt/slides/slide10.xml" Id="Rc8c976916ba74264" /><Relationship Type="http://schemas.openxmlformats.org/officeDocument/2006/relationships/slide" Target="/ppt/slides/slide11.xml" Id="R71da4cf9b4e743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2aa33fc36d49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0097a187ab4532" /><Relationship Type="http://schemas.openxmlformats.org/officeDocument/2006/relationships/notesMaster" Target="/ppt/notesMasters/notesMaster1.xml" Id="R5b5667d0abd44a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99435350984b96" /><Relationship Type="http://schemas.openxmlformats.org/officeDocument/2006/relationships/notesMaster" Target="/ppt/notesMasters/notesMaster1.xml" Id="R1e13d267389a4b9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2608febd6b4cb7" /><Relationship Type="http://schemas.openxmlformats.org/officeDocument/2006/relationships/notesMaster" Target="/ppt/notesMasters/notesMaster1.xml" Id="Rfad788d026e747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16baf5c7744d8d" /><Relationship Type="http://schemas.openxmlformats.org/officeDocument/2006/relationships/notesMaster" Target="/ppt/notesMasters/notesMaster1.xml" Id="R6e1f55b3c6124e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219ec5e5694eb2" /><Relationship Type="http://schemas.openxmlformats.org/officeDocument/2006/relationships/notesMaster" Target="/ppt/notesMasters/notesMaster1.xml" Id="R570f7f8792104d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cbc04b16294510" /><Relationship Type="http://schemas.openxmlformats.org/officeDocument/2006/relationships/notesMaster" Target="/ppt/notesMasters/notesMaster1.xml" Id="R9df2e73f002744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20d0c9abf34055" /><Relationship Type="http://schemas.openxmlformats.org/officeDocument/2006/relationships/notesMaster" Target="/ppt/notesMasters/notesMaster1.xml" Id="R2167be3e6cc24c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b43acaf51646e1" /><Relationship Type="http://schemas.openxmlformats.org/officeDocument/2006/relationships/notesMaster" Target="/ppt/notesMasters/notesMaster1.xml" Id="R0e9a25ff9acc44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6e2fe02afa401f" /><Relationship Type="http://schemas.openxmlformats.org/officeDocument/2006/relationships/notesMaster" Target="/ppt/notesMasters/notesMaster1.xml" Id="Rff982da6684743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58b845bf574eaa" /><Relationship Type="http://schemas.openxmlformats.org/officeDocument/2006/relationships/notesMaster" Target="/ppt/notesMasters/notesMaster1.xml" Id="Rb1e731dab4f643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4b5e7e34f3944ed" /><Relationship Type="http://schemas.openxmlformats.org/officeDocument/2006/relationships/notesMaster" Target="/ppt/notesMasters/notesMaster1.xml" Id="Rbc5021ab468d4b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48aa96fb1941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2d8ed6fafc4b20" /><Relationship Type="http://schemas.openxmlformats.org/officeDocument/2006/relationships/slideLayout" Target="/ppt/slideLayouts/slideLayout1.xml" Id="Rce9c04421ee746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9c04421ee746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c5f9c932d43f4" /><Relationship Type="http://schemas.openxmlformats.org/officeDocument/2006/relationships/image" Target="/ppt/media/image.png" Id="Rf1b804f49e5c4622" /><Relationship Type="http://schemas.openxmlformats.org/officeDocument/2006/relationships/notesSlide" Target="/ppt/notesSlides/notesSlide1.xml" Id="R3026e34035494c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2702bba2446c8" /><Relationship Type="http://schemas.openxmlformats.org/officeDocument/2006/relationships/notesSlide" Target="/ppt/notesSlides/notesSlide2.xml" Id="R1ca73ca3f7134a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89cb50c454f9a" /><Relationship Type="http://schemas.openxmlformats.org/officeDocument/2006/relationships/notesSlide" Target="/ppt/notesSlides/notesSlide3.xml" Id="R65b6941a44034d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9d98994194c46" /><Relationship Type="http://schemas.openxmlformats.org/officeDocument/2006/relationships/notesSlide" Target="/ppt/notesSlides/notesSlide4.xml" Id="Rb1b3e95836e94d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f84430fac44ab1" /><Relationship Type="http://schemas.openxmlformats.org/officeDocument/2006/relationships/notesSlide" Target="/ppt/notesSlides/notesSlide5.xml" Id="R1150091e9e1440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ec38f874ce4126" /><Relationship Type="http://schemas.openxmlformats.org/officeDocument/2006/relationships/notesSlide" Target="/ppt/notesSlides/notesSlide6.xml" Id="Re7e733be643049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513cf6d9a4402" /><Relationship Type="http://schemas.openxmlformats.org/officeDocument/2006/relationships/notesSlide" Target="/ppt/notesSlides/notesSlide7.xml" Id="R5feefc509bc34c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28c2621574233" /><Relationship Type="http://schemas.openxmlformats.org/officeDocument/2006/relationships/notesSlide" Target="/ppt/notesSlides/notesSlide8.xml" Id="R1d13d99e391240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3a5b120484c67" /><Relationship Type="http://schemas.openxmlformats.org/officeDocument/2006/relationships/notesSlide" Target="/ppt/notesSlides/notesSlide9.xml" Id="R1b0e7509e17f4c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2b4e442dc4636" /><Relationship Type="http://schemas.openxmlformats.org/officeDocument/2006/relationships/notesSlide" Target="/ppt/notesSlides/notesSlide10.xml" Id="R150a95eca0cc4d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7f30e9ee54cad" /><Relationship Type="http://schemas.openxmlformats.org/officeDocument/2006/relationships/notesSlide" Target="/ppt/notesSlides/notesSlide11.xml" Id="Rb7d564dac62343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8601E6-8797-4B43-8B17-068775A1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A99844-ADA7-4957-9253-24C6366A2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B83D0-546D-4AEB-9BB5-58E09EAA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Presentation Software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D5E97-9DA5-4575-8C64-33DEC5EB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pitches a new video series to win local catering clients.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91018A-F68A-4121-BB12-5CEF65F8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2E339-B488-4F1A-AAAC-E7DBB56D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3E826-758D-4ECB-ADF8-39A890A66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AFC749-2C26-427B-B21F-78CA0A6A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804f49e5c462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698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A96DAE-19CF-4270-B755-C59530E6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60454-70FB-4C87-BD1E-E4DF1AF3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B98215-903A-4401-825E-B14E74A8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A39267-FA35-4052-84BE-49DC673E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CA8E8F-8659-4BC8-97C4-9B40FEB5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software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64171-C70A-4D64-B0B2-85237E752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0BC043-60C0-4EB8-8272-262FCEF2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114C3-68BA-4304-86EB-84B4A989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960EE3-F59D-4D06-ABA0-3503FA57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campaign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5FFDDA-7BD3-4280-BE10-AE273D47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A253B4-3521-4AAE-97F5-01654201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9BDA72-77ED-48CB-BC9D-DD136A0D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900F1-4D24-4B5D-A6F2-8F36F6F0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97056D-DA4F-4BF1-BE05-AD914974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4DFE72-7D98-4494-AD37-0395C081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9A8C3E-EBC5-4D22-AD17-A5F9A27D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Distribution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8B5D0C-B00C-46D8-A1CA-E5F65DAD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31D357-36CB-4416-9CD0-9EB3D15D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582E8A-D439-450E-8E7E-3DE00088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5ACDBC-343C-4422-9103-2C51253B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FB932D-CFF7-4FD7-BB2A-364D1CE4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visual timing</a:t>
            </a:r>
          </a:p>
        </p:txBody>
      </p:sp>
    </p:spTree>
    <p:extLst>
      <p:ext uri="{BB962C8B-B14F-4D97-AF65-F5344CB8AC3E}">
        <p14:creationId xmlns:p14="http://schemas.microsoft.com/office/powerpoint/2010/main" val="17194568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7C135-E813-467A-B858-F3F5CF70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6D555-8ABA-415C-BA12-3258C273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9AE80C-BA4D-4CC0-BB80-C248E2D7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F3E5D-4852-4441-ACDA-26E7F526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0D562-CB24-48DC-9C47-ED92A0E9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a bakery brand video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A1F79-CA0C-403A-89B9-78205E9C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88E1A-0DDD-45DB-8AE4-0867209E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819982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7A2A3B-E20E-484C-9F68-76D22F43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D5080-2E12-4931-A7B5-6432DB6E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EC9C45-A2B3-4BB6-941F-93E1D941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07BB3-CE19-4881-8092-935C2C70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D56D0-3E72-4E03-8333-1722EC75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create video presentation software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E4BD5-9649-435A-B9BF-6B27570F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9EBC74-FA1A-4CD9-B559-443AEAE4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2A4F58-D678-43F4-B498-D6D93539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ADD29-2AA9-4F8C-B653-ECF033B5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software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E94D60-3751-4986-8FBA-254E9E82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56D91-1F45-40A3-9094-AD8E26B5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06337E-D561-4AF5-865A-53C936B1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A1850-4C96-4BF5-A38B-71F27749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1B060-7890-4BE6-9C2D-0F7F7B066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a bakery brand video plan.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8CA391-2EBE-4FF4-A457-179558B6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192C01-2A70-4EFC-911A-926D3DC4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47C259-EF9C-4063-A74B-C2DFA7D5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35396F-D7F0-47F5-9C44-B61D299A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63A187-ACFF-44FB-9CFC-15ECFF40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Prepare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B2DC9-F484-45A4-BAF6-86AACC2E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045235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6FE3C9-D6D1-4E9A-9EC9-8D5FD1A3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62028-CCCB-4C26-8FCA-4AFD37AAF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B6E46-73BC-4879-9806-805A26BA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3B2F7-4A2B-4447-A58B-B568DADF6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060751-E9FA-4CE8-B7A2-78F0A452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15E0A-D88F-4574-9BEA-713889B3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169139-182C-451A-BAAD-FC96BDD4C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09991C-BEF8-4C23-8D0B-4F1D5C01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AC8EE0-52A7-435A-A979-C32D8AD7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campaign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D86703-5668-45BB-9562-B9603AE6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46A2CA-693D-47AF-B551-5752AFBB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F08435-5684-4218-9F55-66250098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F2E82-FE79-43D5-8559-279D7AEE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9A3416-AC0A-448A-9C7B-B3BF08A2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A8A85D-4258-44CD-8C4C-B9454FC3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084A5C-5D80-43EA-853F-022F4FFF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51E19E-DB14-46A0-96A4-FC98FAEF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voiceover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29AF34-78D2-41BA-8203-5E7D63B2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0AEE2-FE71-4EED-B727-7E24D552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0936CF-48A0-4429-84A1-5D68A7AF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5044F9-056F-4377-A97E-AD4B8B44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visual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43155C-641C-41D9-B229-2030BB6B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FE9D94-CABF-4299-B172-5829B890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42E489-8D1F-4784-AC39-2D4033058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C3108C-3753-44C5-9A67-61269A0A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Prepare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10ABDB-4524-42C2-B4E6-212085CC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479328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4AC272-5D92-401C-8540-A90A11AA3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E3F816-AB00-4485-8288-6915B362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E6BCE-EED0-4817-991A-1B815395A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C46258-13F1-41A2-97A0-B59C1AC6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BC6B9-48A4-4093-AE2B-64C68962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software: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919EA-8FE3-43E7-B4B7-F13EA32D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6FA0C-6002-42A7-8355-CE614494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C15646-45A9-40AC-8D6F-C943B13F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81893-9B0C-42FB-A736-F5EAA76C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emails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CBB80-E396-41AE-8CFB-2B38BC90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EFC9BF-31F2-407F-AF18-7CAF1FD0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struggles to explain the video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53F7AA-2016-4D57-85ED-F73DEF815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C6DA7-48B1-4113-B1BD-7C2ECBC6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Client meetings lack a clear visual outline.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53F0B4-B4AF-4393-B0BE-CA472A651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46F06F-5FAE-430B-A624-312BC120A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3B607-C21E-45DB-A0A8-746DB68D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9BA831-F6CB-4948-AC4C-02A3DBCE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organized into a clean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2922E3-7350-4E03-8DDF-EE43297E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F840BB-D676-422D-9289-3B0977D10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8E0CDF-3BCB-4853-AE8B-FB8D9223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D63015-5B42-4BF0-9C0A-3A0E2A74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confidence and clarity.</a:t>
            </a:r>
          </a:p>
        </p:txBody>
      </p:sp>
    </p:spTree>
    <p:extLst>
      <p:ext uri="{BB962C8B-B14F-4D97-AF65-F5344CB8AC3E}">
        <p14:creationId xmlns:p14="http://schemas.microsoft.com/office/powerpoint/2010/main" val="16967298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A6AB5-8145-49DC-98AA-734293B9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1078D-EFA3-4CE2-9D09-9B5D9D76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BA365-0FF2-4657-A824-C6265B42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B334C-215C-4E86-B5CC-EDB101BA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F7982-597F-4E67-BEA0-F44D290B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2ECCB-E42E-48EE-859A-44927347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CDC96E-5916-445F-9540-883BB5875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DB0D77-E749-4FB9-B268-BBB8530E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73E683-15B4-4B14-B179-6AB0C73B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41269B-0D8B-4758-AFFB-0EA6D62F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present a simple video campaign to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E56EB-F406-4327-828C-8C1A9AEC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FC46AA-8D90-4B8D-86F0-8532D837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631671-3696-4850-A3ED-D570FD95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EC001-02DE-48D3-B17F-A165A5B5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318B9-E1E9-4E55-9F67-5F1EDCE0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slide-ready structure for storyboards, messaging,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3986E-1030-49C7-B0A1-BB2B75F3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8E7393-FF91-4F0A-84D0-3B1A85B9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82D29C-6A6E-4D00-869F-C4CDA14A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3161C4-DD9F-4771-8F76-D5BFE4B4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6CA87E-3CB6-4F92-BDB4-E981E1AA5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explain the video concept during client meetings.</a:t>
            </a:r>
          </a:p>
        </p:txBody>
      </p:sp>
    </p:spTree>
    <p:extLst>
      <p:ext uri="{BB962C8B-B14F-4D97-AF65-F5344CB8AC3E}">
        <p14:creationId xmlns:p14="http://schemas.microsoft.com/office/powerpoint/2010/main" val="8446208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4F461A-3CD9-4149-9EE5-66D89E8B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B6D1E-6B05-4A51-ADBC-5359B773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D78156-0DCD-4833-8E5C-02EC8973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EA97DA-3A9A-40FD-870D-C75F4B1F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E33E9-A2FE-4B47-AB43-F0EE7BBB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15C63-A444-4823-B12F-42E0A1DD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86FD9C-4AEE-4091-BB0E-4ACABBF2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95992-3817-41A6-B145-04117BBF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A42A4-A8AE-4455-BDFA-B2AF3AF7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6E4A1D-627D-4BDE-8FC8-14058942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614C5-4654-4943-9FA0-A67FA731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campaign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5B29F-61C9-407D-8804-3F84D982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40ED7-C880-4F66-AE01-D137E0456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30B3E1-67F7-4369-8B3C-C0D7752B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165C70-F212-4238-8995-C4509A5B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876A50-113F-421A-983C-4012A3AA5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7DF1D6-3A87-4AC2-A643-140CCF61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956C2-1469-4640-A6F5-D795B1D8E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810615-AD87-47DC-8EDD-F7EF7231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CC91CA-EA9A-48B4-88A9-B7C00470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368E21-2324-4DEF-A756-560E8B20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819415-877D-467F-8CDE-9C039446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C3895E-1AD3-48D9-8F58-9A9B9291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voiceover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B99825-D32F-4493-B739-D408C227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DFE712-9D9A-4A28-93A9-5AA282001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428462-1C4F-4A34-841B-DCD08FE5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408E50-89B3-446E-B77A-3233428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89F4DB-30D3-45DA-A6B1-23972393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BD86294-E359-45CC-B6A8-23D97ECA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visual timing</a:t>
            </a:r>
          </a:p>
        </p:txBody>
      </p:sp>
    </p:spTree>
    <p:extLst>
      <p:ext uri="{BB962C8B-B14F-4D97-AF65-F5344CB8AC3E}">
        <p14:creationId xmlns:p14="http://schemas.microsoft.com/office/powerpoint/2010/main" val="11905551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7F9B17-2437-4590-9DF9-FD688957B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8D4276-5E63-425F-9904-70D24BB3B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9D9FD6-2286-4292-B272-478E296A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8E676-C6E1-4EE6-ADCF-A8B29424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A0658-48AA-41F4-BA99-5151CE22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software: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C5742-ADB6-4D0A-AE2B-E5EF5AE3F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3ACF9-C176-4B4A-AD34-3F1B9CA7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B4749-3826-4F51-A18A-CC1BB860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present a video plan that feels organized and easy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84703-E964-44CA-B275-AB191B31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DD18C-D276-490B-B2F7-BE5F6242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8DC4D-B0A1-4631-ABE2-F7D37513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CEE6C7-ED3B-47CA-9AB5-BCB9B858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EA81A-A321-4D50-8C05-1B3673C34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CD61E2-9BE5-4B24-99CE-A1157194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22A11B-F047-4FE2-B2C9-8952F9D0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voiceover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DA582-4EF9-4A5A-BE47-42FC572B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5B2804-D472-4DF8-BBE5-404D42FC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AF1BDF-811C-44E9-BE54-4D39563C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final deck</a:t>
            </a:r>
          </a:p>
        </p:txBody>
      </p:sp>
    </p:spTree>
    <p:extLst>
      <p:ext uri="{BB962C8B-B14F-4D97-AF65-F5344CB8AC3E}">
        <p14:creationId xmlns:p14="http://schemas.microsoft.com/office/powerpoint/2010/main" val="18905858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EF2974-6806-4F36-A0C2-AE5FDE55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69050-0035-4500-8C54-8D2434CF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34102-CB25-4EB1-9F54-51C44763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26799-26F4-4BB0-9ACE-CC45835D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FA6C2-25A3-476E-83D8-5489E11D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video presentation software: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29AF5-577B-499F-9136-CB17E3F9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772E3F-697C-4F1E-AFEE-E7D680B1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B2E79A-430A-4254-975E-BFD51C842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33BF44-FD82-447B-9CC0-5C8A5542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campaign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F1017-A9F2-4E59-B2DD-4B605010B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7989F4-AB02-48D5-A7BE-06F2FE35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8CBB08-AD78-4817-93C8-639A1F18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7F8121-FA13-4F66-BA51-7FDC61AA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C86689-D87D-49E7-A365-48B3CFBE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B151F-052D-4381-A27E-7227E495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A584F7-D380-4212-9EE6-E2164DB5A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C1700A-56E9-49A5-A1AB-4272B50E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18DEF-4853-4FF8-8588-A0C59F58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E36CD-177A-43C2-AF5F-F9E9A001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voiceover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3D8C1A-7F38-4D2F-BA31-5411FECF8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078382-6310-4338-B9FE-1996328A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8A05E5-B980-4EC1-9A2D-6588FCA8E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352AB9-38C6-4608-8001-E0C019B3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1AFCE9-EC22-4B3E-B2CF-A3FC51CF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Prepare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3B68A5-8C95-404C-B1CA-9F15E190B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294234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8AA3C-7D68-46E5-9C42-FBAE5C3F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F14CE-F984-41FE-9CD3-9CD34153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D39F35-D546-4E8A-B360-EB3ECDBA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idea into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AEF8BA-F4A7-4623-B299-F8812D1B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B4D86-0647-49AE-9F9A-FD802CE2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2D38A-1CD4-482C-9111-16AF3A08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4712C1-F174-4C9B-95DA-A4A57141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563208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2026-10-01T22:57:12.5020000Z</dcterms:created>
  <dcterms:modified xsi:type="dcterms:W3CDTF">2026-10-01T22:57:12.5020000Z</dcterms:modified>
</coreProperties>
</file>