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6d1917f09f74d67" /><Relationship Type="http://schemas.openxmlformats.org/officeDocument/2006/relationships/extended-properties" Target="/docProps/app.xml" Id="R54b580d5bc20469d" /><Relationship Type="http://schemas.openxmlformats.org/officeDocument/2006/relationships/officeDocument" Target="/ppt/presentation.xml" Id="Rc6f642ac48c8407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e699fd2e4434add"/>
  </p:sldMasterIdLst>
  <p:notesMasterIdLst>
    <p:notesMasterId xmlns:r="http://schemas.openxmlformats.org/officeDocument/2006/relationships" r:id="R7f59e90a6850459b"/>
  </p:notesMasterIdLst>
  <p:sldIdLst>
    <p:sldId xmlns:r="http://schemas.openxmlformats.org/officeDocument/2006/relationships" id="256" r:id="Ra8203fb9515749ef"/>
    <p:sldId xmlns:r="http://schemas.openxmlformats.org/officeDocument/2006/relationships" id="257" r:id="Rfe8e20ac8be74ed7"/>
    <p:sldId xmlns:r="http://schemas.openxmlformats.org/officeDocument/2006/relationships" id="258" r:id="Rb20323972f6c4af8"/>
    <p:sldId xmlns:r="http://schemas.openxmlformats.org/officeDocument/2006/relationships" id="259" r:id="R2fdd9a445e0745b6"/>
    <p:sldId xmlns:r="http://schemas.openxmlformats.org/officeDocument/2006/relationships" id="260" r:id="R2c7c753ee8724a30"/>
    <p:sldId xmlns:r="http://schemas.openxmlformats.org/officeDocument/2006/relationships" id="261" r:id="Rba1803b538c141dc"/>
    <p:sldId xmlns:r="http://schemas.openxmlformats.org/officeDocument/2006/relationships" id="262" r:id="R063dc496251f4b70"/>
    <p:sldId xmlns:r="http://schemas.openxmlformats.org/officeDocument/2006/relationships" id="263" r:id="R524a54e0a8f14192"/>
    <p:sldId xmlns:r="http://schemas.openxmlformats.org/officeDocument/2006/relationships" id="264" r:id="R928a19c289e743df"/>
    <p:sldId xmlns:r="http://schemas.openxmlformats.org/officeDocument/2006/relationships" id="265" r:id="R200f63cbc0524b87"/>
    <p:sldId xmlns:r="http://schemas.openxmlformats.org/officeDocument/2006/relationships" id="266" r:id="R28757ba7f83e429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5f011564b094193" /><Relationship Type="http://schemas.openxmlformats.org/officeDocument/2006/relationships/slideMaster" Target="/ppt/slideMasters/slideMaster1.xml" Id="R1e699fd2e4434add" /><Relationship Type="http://schemas.openxmlformats.org/officeDocument/2006/relationships/notesMaster" Target="/ppt/notesMasters/notesMaster1.xml" Id="R7f59e90a6850459b" /><Relationship Type="http://schemas.openxmlformats.org/officeDocument/2006/relationships/presProps" Target="/ppt/presProps.xml" Id="R6a197b16954447fd" /><Relationship Type="http://schemas.openxmlformats.org/officeDocument/2006/relationships/tableStyles" Target="/ppt/tableStyles.xml" Id="Re279be81359d4848" /><Relationship Type="http://schemas.openxmlformats.org/officeDocument/2006/relationships/slide" Target="/ppt/slides/slide1.xml" Id="Ra8203fb9515749ef" /><Relationship Type="http://schemas.openxmlformats.org/officeDocument/2006/relationships/slide" Target="/ppt/slides/slide2.xml" Id="Rfe8e20ac8be74ed7" /><Relationship Type="http://schemas.openxmlformats.org/officeDocument/2006/relationships/slide" Target="/ppt/slides/slide3.xml" Id="Rb20323972f6c4af8" /><Relationship Type="http://schemas.openxmlformats.org/officeDocument/2006/relationships/slide" Target="/ppt/slides/slide4.xml" Id="R2fdd9a445e0745b6" /><Relationship Type="http://schemas.openxmlformats.org/officeDocument/2006/relationships/slide" Target="/ppt/slides/slide5.xml" Id="R2c7c753ee8724a30" /><Relationship Type="http://schemas.openxmlformats.org/officeDocument/2006/relationships/slide" Target="/ppt/slides/slide6.xml" Id="Rba1803b538c141dc" /><Relationship Type="http://schemas.openxmlformats.org/officeDocument/2006/relationships/slide" Target="/ppt/slides/slide7.xml" Id="R063dc496251f4b70" /><Relationship Type="http://schemas.openxmlformats.org/officeDocument/2006/relationships/slide" Target="/ppt/slides/slide8.xml" Id="R524a54e0a8f14192" /><Relationship Type="http://schemas.openxmlformats.org/officeDocument/2006/relationships/slide" Target="/ppt/slides/slide9.xml" Id="R928a19c289e743df" /><Relationship Type="http://schemas.openxmlformats.org/officeDocument/2006/relationships/slide" Target="/ppt/slides/slide10.xml" Id="R200f63cbc0524b87" /><Relationship Type="http://schemas.openxmlformats.org/officeDocument/2006/relationships/slide" Target="/ppt/slides/slide11.xml" Id="R28757ba7f83e429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797fd5ff60544c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3e5d35036024e88" /><Relationship Type="http://schemas.openxmlformats.org/officeDocument/2006/relationships/notesMaster" Target="/ppt/notesMasters/notesMaster1.xml" Id="Rba90002460ce458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87de2850a934f65" /><Relationship Type="http://schemas.openxmlformats.org/officeDocument/2006/relationships/notesMaster" Target="/ppt/notesMasters/notesMaster1.xml" Id="Rbf9d88d46dff4d2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dc0020d3cf943c6" /><Relationship Type="http://schemas.openxmlformats.org/officeDocument/2006/relationships/notesMaster" Target="/ppt/notesMasters/notesMaster1.xml" Id="R5aaccba00dd442b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b47d35a4aa8423d" /><Relationship Type="http://schemas.openxmlformats.org/officeDocument/2006/relationships/notesMaster" Target="/ppt/notesMasters/notesMaster1.xml" Id="Rd1e0f916cd124cc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842d99ae67d4a79" /><Relationship Type="http://schemas.openxmlformats.org/officeDocument/2006/relationships/notesMaster" Target="/ppt/notesMasters/notesMaster1.xml" Id="Rdbba46a77e384ec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d272085c26545c8" /><Relationship Type="http://schemas.openxmlformats.org/officeDocument/2006/relationships/notesMaster" Target="/ppt/notesMasters/notesMaster1.xml" Id="R1ed87f4e18a249a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3e9c41e366d4a3c" /><Relationship Type="http://schemas.openxmlformats.org/officeDocument/2006/relationships/notesMaster" Target="/ppt/notesMasters/notesMaster1.xml" Id="Rc7def586967749e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c50b270d40840f3" /><Relationship Type="http://schemas.openxmlformats.org/officeDocument/2006/relationships/notesMaster" Target="/ppt/notesMasters/notesMaster1.xml" Id="Ra0d545aaa59c431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5a7af34a2654612" /><Relationship Type="http://schemas.openxmlformats.org/officeDocument/2006/relationships/notesMaster" Target="/ppt/notesMasters/notesMaster1.xml" Id="R3827f01f2d804bc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e56079d3fb04a08" /><Relationship Type="http://schemas.openxmlformats.org/officeDocument/2006/relationships/notesMaster" Target="/ppt/notesMasters/notesMaster1.xml" Id="Ra9e74530c1624f6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432ff5e8ba741ad" /><Relationship Type="http://schemas.openxmlformats.org/officeDocument/2006/relationships/notesMaster" Target="/ppt/notesMasters/notesMaster1.xml" Id="Ree494a9736f6420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b9f5812b99c4aa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add9b3b04984edc" /><Relationship Type="http://schemas.openxmlformats.org/officeDocument/2006/relationships/slideLayout" Target="/ppt/slideLayouts/slideLayout1.xml" Id="Rd3fbca0f46bc4fd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3fbca0f46bc4fd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30a05c7ae047d1" /><Relationship Type="http://schemas.openxmlformats.org/officeDocument/2006/relationships/image" Target="/ppt/media/image.png" Id="R619698b74a344ca4" /><Relationship Type="http://schemas.openxmlformats.org/officeDocument/2006/relationships/notesSlide" Target="/ppt/notesSlides/notesSlide1.xml" Id="R96c138b4abbb4e6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a80b7540cf4b66" /><Relationship Type="http://schemas.openxmlformats.org/officeDocument/2006/relationships/notesSlide" Target="/ppt/notesSlides/notesSlide2.xml" Id="R911fef59980d45e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952676c92a42ab" /><Relationship Type="http://schemas.openxmlformats.org/officeDocument/2006/relationships/notesSlide" Target="/ppt/notesSlides/notesSlide3.xml" Id="R3bb7ed80b56f416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30c40e6632458d" /><Relationship Type="http://schemas.openxmlformats.org/officeDocument/2006/relationships/notesSlide" Target="/ppt/notesSlides/notesSlide4.xml" Id="R109d9619fc2b4dd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49cdaf71174f12" /><Relationship Type="http://schemas.openxmlformats.org/officeDocument/2006/relationships/notesSlide" Target="/ppt/notesSlides/notesSlide5.xml" Id="R6302d888c550498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e20d36143847d7" /><Relationship Type="http://schemas.openxmlformats.org/officeDocument/2006/relationships/notesSlide" Target="/ppt/notesSlides/notesSlide6.xml" Id="Rb66d3f35d2b0473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ac9a029d7040a4" /><Relationship Type="http://schemas.openxmlformats.org/officeDocument/2006/relationships/notesSlide" Target="/ppt/notesSlides/notesSlide7.xml" Id="R344309abc899458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9f99a6354d487c" /><Relationship Type="http://schemas.openxmlformats.org/officeDocument/2006/relationships/notesSlide" Target="/ppt/notesSlides/notesSlide8.xml" Id="Rde194b06d729467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c7cec0165a4d53" /><Relationship Type="http://schemas.openxmlformats.org/officeDocument/2006/relationships/notesSlide" Target="/ppt/notesSlides/notesSlide9.xml" Id="R8c198f7ad1d6486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abc0acbe9043a2" /><Relationship Type="http://schemas.openxmlformats.org/officeDocument/2006/relationships/notesSlide" Target="/ppt/notesSlides/notesSlide10.xml" Id="R1570c9dd331840a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b1aa3dd0654f13" /><Relationship Type="http://schemas.openxmlformats.org/officeDocument/2006/relationships/notesSlide" Target="/ppt/notesSlides/notesSlide11.xml" Id="Rad1eb2d9cd374e2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0B2B5D-7810-4CDA-B091-2926D34CA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03F01D-B2F5-46F8-AAE0-DBF0E3AD4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4888A1-4302-49C1-BAD1-C4A1EE803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Create Video Presentation With AI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F12082-0FC9-4324-A92B-C7E08907A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boutique travel brand turns one script into a polished launch video deck.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A44AB7-33A6-4C64-ADB2-27A98CEEF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F9D6E7-9649-474D-9B9E-886CDFB0F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1AC4E8-947F-49E4-A1C4-0B1408CB7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FEB223-BAC1-4AF4-82F2-95100F722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9698b74a344ca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83921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0FEDD99-1CA6-4A5D-A5F1-03B11223B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1D37CD-87E9-497A-84B1-03990D701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03D9A8-84BC-41AB-98C8-94758DB41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6CEFB4-1C6A-44A2-A0D2-CFF8BD30A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468F80-55AD-4F65-9CA2-6BC119290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create video presentation with ai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63B484-6960-4ABF-BFD5-C6014BF5F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7EF7B0-CBFA-4654-B13D-FC5043A5F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2DEB4F-D745-4669-BDF2-76BA9406A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Campaign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ABE91F-18DB-4F70-B521-3F2ECF734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A1290E-6924-4AB1-AE7F-15B3FEEA6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8CFE08-006C-460C-A5B5-D98FC94C4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C983FD-2B1E-4AF1-920C-2F4D5DA16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Scene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FDE2B6-737B-43DD-BB3E-2CA248EED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the storyboard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0F6CEB-9933-4C73-8959-CC02D1730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86A54C-F5D9-407F-82F9-C39A1F967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1ED303-18D1-4D9D-A62C-02814BC32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Visual Style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BB477F-90D3-4EE7-B1DE-ECC82A526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Generate slide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949268-A078-4A88-BDB9-7C750E949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E46108-E513-4ACB-9F8E-9022B59B7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CAB1CD-1FE4-48AE-929B-4BB4EBA21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Delivery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37BB8A-D218-4AC9-B4FB-328CEE6F7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voiceover cues</a:t>
            </a:r>
          </a:p>
        </p:txBody>
      </p:sp>
    </p:spTree>
    <p:extLst>
      <p:ext uri="{BB962C8B-B14F-4D97-AF65-F5344CB8AC3E}">
        <p14:creationId xmlns:p14="http://schemas.microsoft.com/office/powerpoint/2010/main" val="6184126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AD822E-06A1-4DFD-9751-4A92F47FC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45A123-DD64-4CFC-8F07-AA5593875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28A88B-78CE-4F81-9DB3-2E6F87739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0C33EC-07A1-41C2-9727-2DB477C34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A5325A-85B9-4F8E-801D-D3ED056A7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AI to build a launch video presentation from one clear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A4B5F0-DDD8-43A1-8483-394875076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DD5473-824D-4A4C-A259-1ABC2D3FF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49691383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7EDA16-7CEE-40F2-9160-454FF87A4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A356D1-CD04-4CFF-9C88-1EDDB1756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F8C825-6FC9-46B1-8EC6-3654C466F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5E8925-3956-4670-8B93-1D85078EE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AFA7C7-C72B-4B6F-85A4-E433002A6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create video presentation with ai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59C5E6-615B-4F87-B95B-AC79B834F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ECE430-49D9-4E0C-9941-178015359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6DB62A-63F6-411D-8035-DEDBDA8EE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B30685-9DF0-4886-B908-A1C105DCA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create video presentation with ai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CD7FE7-F523-4E6F-91F4-DC4FF524E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F27686-3614-4BCD-B5CF-4CA47B449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BA11CB-578A-47E3-8B3A-8A12C9735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6EEAE7-A37F-4F96-94A0-AF6A953DB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2E7451-C945-4FAD-84ED-5E82C0861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AI to build a launch video presentati…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942215-AE47-4CD0-BDE4-37A996958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F912EB-2793-4D31-B30A-1E5076FE4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6DBE4B-7AB6-4101-8165-A7B9AD359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FC82C9-50FC-408A-8906-3702204A8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A8F6EB-D350-493B-9A97-F6C093AC9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Marketing: Review and polish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7C6913-8D67-44EF-99EF-66CA98F11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84574716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38DAB2D-E342-452B-8182-839618873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C99573-E1B7-4A7C-AE25-0F6314B82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626592-AE66-4252-9E6B-FACB9D10E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7F2653-D9CE-4349-B1C1-951381557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22FBC2-5EB2-4E35-B087-22EC29D33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D16FAF-553D-4942-A972-E11E6690D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3F3389-84F9-4B03-9976-A632CC757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EA64DC-0EFB-4BB1-B0C9-C3051B1AF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557CA2-E989-4964-AF14-719934BD7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Write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39E784-0A72-4138-9ADA-664AC9E28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1C234F-1FC2-4F28-A810-B4F10F71C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6A5617-3AF6-4710-A2F3-82C0D2C3C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EC1652-A564-4CB5-9953-F851C1628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the storyboard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76FE57-BA8B-4548-B6FF-645E0C208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D1BB73-C942-4E27-BCA4-F8620BD37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B5050E-03A2-4B51-9BCF-6514B446A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8A2DD8-659C-4137-9F5C-5060EF9DF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Generate slide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097D73-624A-4D2C-8F66-713F0C390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B16B50-12C5-4800-8108-5B6DE3E8F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A0D77A-76F0-4698-9CC9-AE4E79D8F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2542F8-2DF6-48CC-BF83-359F671A8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voiceover cues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F56947D-0374-4499-8EC5-9FFCB09E1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07E609C-06BD-4AA6-895E-3AC5C00D9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BEB2BAE-144E-452A-82B3-2A39ADCF9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19AC235-B727-4CF2-AA59-002A13F9A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and polish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1F2CDA3-E247-4D7D-8DC4-2F3DC2461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8788702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2E4B8E4-2AF0-46E1-A410-EBF03001D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5631A8-863C-4A4A-96F5-6E68F8FAE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BC3801-51A0-42DE-85FE-C69408A62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C012D3-0D9C-4847-9657-A2F914A07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21BA99-5C3D-4658-B32D-BFE09FD99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create video presentation with ai: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DEE889-E1B1-4F3D-AFA3-DB4E401F7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636AAB-11C6-483B-BDA8-9E9F25C3B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456458-F9A5-41BE-B6C5-3241A58FE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402B49-B9A1-4076-B364-2ED555FAA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4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Scattered notes with no clear video flow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997155-AAE0-4523-AD5D-6294CDA2A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85276B-BEAE-4FBD-B4F7-2A161738A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Slides that feel static and hard to present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4BFD78-E16D-423A-B8A7-46F17BA20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570BB8-A3C5-44D1-814F-540A3F8AB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1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Too much time spent aligning copy and visuals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4725BD-D290-4835-9FC5-97C380489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DE5A3E-97B7-4E4F-AE88-40FD4DDFA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C2D312-C3B9-4DDC-9A95-27362729E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C90481-DA99-4D10-BE2B-BC916C07F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8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storyboard that guides the whole deck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0F1C30-8DF2-4A08-B3E9-CFF785CE5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AC8AD0-65CB-436B-A9CC-D66F0A6F7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Slides that match the message and pacing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9110C6-7B84-4C1F-810C-E5B866576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922A83-4CA8-4E00-9140-0B4AFD443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9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cleaner review process with fewer revisions</a:t>
            </a:r>
          </a:p>
        </p:txBody>
      </p:sp>
    </p:spTree>
    <p:extLst>
      <p:ext uri="{BB962C8B-B14F-4D97-AF65-F5344CB8AC3E}">
        <p14:creationId xmlns:p14="http://schemas.microsoft.com/office/powerpoint/2010/main" val="157541432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78D945-A137-46D8-AF06-87190BEC9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430913-D3E6-4828-9472-CCA612D23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D67D15-7E6A-4443-B3B5-DBA48574C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E15288-7207-4D65-9679-B346D0340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CD6D92-34AC-4C22-8E6A-E801DC766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378F0D-CFD6-41B7-A245-7BA827147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A4C435-CEA9-4196-8B54-C7AB48A92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93E028-9BCE-42DF-8B3F-8E35E36E9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3CC1B7-E885-4B54-A69F-7B47428EF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E2BBDE-3BBB-43D4-A045-01640B7FC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fast way to turn a launch idea into a consistent presentation.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ACF473-935A-4782-ABFF-0A3F10432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7B7231-2DA4-436A-8573-E7432FAE6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1E45EB-D41C-4697-AA8D-6E829D24B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23BC95-F0D1-4DDB-8A44-33972C592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DESIGNER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09AC0D-7224-4F03-8773-BED843F5B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slide-by-slide direction for visuals, pacing, and messaging.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9C6276-6B21-4163-BDBE-7AD0D0802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BEFFB4-B1BD-444A-9664-D3BEEBA33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20E8E5-6ECB-494E-87AB-EC5382A4C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8CECAC-4534-4D84-A31C-7CF4AD582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FOUNDER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9CEF32-75BD-4D5D-AB87-68175C216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story that is easy to present to partners and the team.</a:t>
            </a:r>
          </a:p>
        </p:txBody>
      </p:sp>
    </p:spTree>
    <p:extLst>
      <p:ext uri="{BB962C8B-B14F-4D97-AF65-F5344CB8AC3E}">
        <p14:creationId xmlns:p14="http://schemas.microsoft.com/office/powerpoint/2010/main" val="158934510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B99C151-60F7-47C9-A75D-C50FE2BC8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607331-1961-4D8C-B261-31F8106D8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DD8C2A-7CD2-4DC0-BA13-E47FC94EF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4B8530-6632-4697-89FA-9BE4A0BCD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7D525B-B966-4B35-826D-45092CDC9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091517-BD8A-4FE4-8952-BD8370C69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5739DC-AAF8-4EE2-996D-0DB8788E3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CD65A5-B33C-49BA-A4A0-EE97A422C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366FB6-E690-499A-A494-04B82B5E8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B57E67-7548-49FC-B439-5EF1E3439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4972E6-04C6-458F-BB80-4220C9D63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Write the brief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FE3199-179F-43AD-AB60-4D14FFD97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7AF74D-414A-4B3C-B60B-26C92D7B3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021642-9E8F-4A29-BB89-553575C22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C8BFEE-5AEE-45F0-9C4D-D3F6F129E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ADCB38-02B7-4D12-882B-23F08B873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2F0F3D-A849-4D07-BF0B-11F7AC9DD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the storyboard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06E5A3-9B16-4574-B49B-258F8C3A7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0087F7-4B49-4756-895C-EDF547532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84A16B4-461C-44BD-BD30-E4BDBFD7D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455C2B-2168-4BD8-AC8D-ADEF23A02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9436413-CAC1-418E-8D1B-72F680A2E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DE6FA08-39C8-4E2A-A31E-4C6E1F69E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Generate slide visuals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1A37E6A-8967-4ECA-8691-FCB9C0E87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5E71E07-192C-44FB-BFE6-D2EC551D6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C47FDEA-40A0-466F-B908-620CBE24A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383784C-EAF8-42AA-92D6-174B3D0F2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5049881-16B7-49F8-934B-96ED34128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B00470F-BE57-4714-B961-B1FABABF8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voiceover cues</a:t>
            </a:r>
          </a:p>
        </p:txBody>
      </p:sp>
    </p:spTree>
    <p:extLst>
      <p:ext uri="{BB962C8B-B14F-4D97-AF65-F5344CB8AC3E}">
        <p14:creationId xmlns:p14="http://schemas.microsoft.com/office/powerpoint/2010/main" val="196902679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2193CC-8B82-4DF6-9C27-D430A370D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C4C5C9-DE03-4925-B7DE-5162C5B99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F83D3B-D932-4474-86F0-0DDDE70D1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E80C58-6534-40E3-BDA2-4A7832C62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E65043-9C32-4E7B-BBEB-5A5E90062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59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create video presentation with ai: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C6FB93-5FFB-4EFE-9179-2E4C0E389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181F65-3601-4C91-9DB9-344675CF3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B4DE96-2223-4F84-8F19-CA4F90217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travel brand turn one launch idea into a video-ready presentation?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422113-DB70-47E1-967A-0F8C4D57A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0E2AB0-B845-4FB6-8AEA-B444585A8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0DDE2C-0642-4F5F-91FF-6AE7A9BBB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376C41-6F17-45FC-B55E-BE8A6CB6F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the storyboard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282D65-A79E-4A12-A9FC-4849CA856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E61A5C-A725-46AF-BFD5-A03EAEC7F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8AE2B0-102A-4B67-817A-43311BD90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Generate slide visuals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1F104E-38D0-49F9-922B-E13B0375F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5A1347-48E3-44EE-87B5-1186BD01E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CAFCD4-9FCE-4857-B930-6A0ECC3BB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polish</a:t>
            </a:r>
          </a:p>
        </p:txBody>
      </p:sp>
    </p:spTree>
    <p:extLst>
      <p:ext uri="{BB962C8B-B14F-4D97-AF65-F5344CB8AC3E}">
        <p14:creationId xmlns:p14="http://schemas.microsoft.com/office/powerpoint/2010/main" val="174903616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2E6C26C-AFED-4441-8F5A-CCC68D511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626500-4CD2-4A8F-984E-05094118E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F675CD-1587-46BF-9B5E-E3051FAE9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1FCDE9-F481-423D-9573-763229A6E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A42F46-B770-401F-9DFF-51BA4DA77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create video presentation with ai: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8B226D-C007-49A2-9C0D-7959C8C7D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2315F5-3B73-4772-95C4-A23E4C4BE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A2327B-3CBB-4FBF-867E-F4D889A65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A095E2-13B2-4B48-B6C9-4458899EB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Write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D3AACD-017C-42BA-8FFE-222C16299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A0D1E2-2CFE-49CE-8241-B83B9753B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B31B21-7033-4320-9CD5-6E6FAEC1E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ECBEA7-0975-4346-ABCC-74065452C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1DB367-DE80-4EA6-8690-39CBFFDAE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the storyboard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5EFE74-BFC8-4953-90B2-89A34F619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4ED4E6-A85B-4965-8711-4EB42E5A2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008B2C-B6B7-4941-99E4-C897302F9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73258B-B293-4223-BFDC-6F9EFCB18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5727E0-A9E4-4365-AEBE-61BC701EE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Generate slide visuals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36F9A4-0A33-4FA5-8476-22DCF9B3B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CE83DD-2954-46A5-91B2-9D43F6C46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A8B9583-8005-481E-AECC-B793EBC0A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E056261-4D3B-4B74-98F8-E8496A3F5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9D70461-4F02-49A9-84DF-2416C29F6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and polish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86A760D-7503-4FAE-9B4A-2C5318094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05210579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67C8EA-AA2E-482D-A133-EDD7AB412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C1F369-8DAF-4470-80B3-19CD57B00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21A4D2-3082-4CA0-8516-58C4BC3EB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Shape the story, then let the slides follow.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9041DE-17C4-4E64-8453-19208D358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83E52A-57DD-4AA2-8A49-9A5E9152A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ACC930-DE96-4250-81E6-037954CBB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54C115-0748-419F-B730-1F37C3E00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46072806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2026-10-01T21:13:50.0360000Z</dcterms:created>
  <dcterms:modified xsi:type="dcterms:W3CDTF">2026-10-01T21:13:50.0360000Z</dcterms:modified>
</coreProperties>
</file>