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b164d9a8a7f4536" /><Relationship Type="http://schemas.openxmlformats.org/officeDocument/2006/relationships/extended-properties" Target="/docProps/app.xml" Id="Raade4de38c0241b0" /><Relationship Type="http://schemas.openxmlformats.org/officeDocument/2006/relationships/officeDocument" Target="/ppt/presentation.xml" Id="R6fdd5441cfeb46a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3af96316ef849cb"/>
  </p:sldMasterIdLst>
  <p:notesMasterIdLst>
    <p:notesMasterId xmlns:r="http://schemas.openxmlformats.org/officeDocument/2006/relationships" r:id="Rded2921429e24eec"/>
  </p:notesMasterIdLst>
  <p:sldIdLst>
    <p:sldId xmlns:r="http://schemas.openxmlformats.org/officeDocument/2006/relationships" id="256" r:id="R849964252ac94f5f"/>
    <p:sldId xmlns:r="http://schemas.openxmlformats.org/officeDocument/2006/relationships" id="257" r:id="R7025d8f5d448492d"/>
    <p:sldId xmlns:r="http://schemas.openxmlformats.org/officeDocument/2006/relationships" id="258" r:id="R5a8dbb3fcdd847ad"/>
    <p:sldId xmlns:r="http://schemas.openxmlformats.org/officeDocument/2006/relationships" id="259" r:id="Rfcd3ac9ae62843f7"/>
    <p:sldId xmlns:r="http://schemas.openxmlformats.org/officeDocument/2006/relationships" id="260" r:id="Re4c8c05ef91241f0"/>
    <p:sldId xmlns:r="http://schemas.openxmlformats.org/officeDocument/2006/relationships" id="261" r:id="Rb08deb17b2bc4e17"/>
    <p:sldId xmlns:r="http://schemas.openxmlformats.org/officeDocument/2006/relationships" id="262" r:id="R567803f629344b5b"/>
    <p:sldId xmlns:r="http://schemas.openxmlformats.org/officeDocument/2006/relationships" id="263" r:id="R24d214c532064988"/>
    <p:sldId xmlns:r="http://schemas.openxmlformats.org/officeDocument/2006/relationships" id="264" r:id="R2e522fd2cf7d4d5b"/>
    <p:sldId xmlns:r="http://schemas.openxmlformats.org/officeDocument/2006/relationships" id="265" r:id="Rfdd1356cc1d6450e"/>
    <p:sldId xmlns:r="http://schemas.openxmlformats.org/officeDocument/2006/relationships" id="266" r:id="R06bc0b26f34848b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4ce5df7f2544158" /><Relationship Type="http://schemas.openxmlformats.org/officeDocument/2006/relationships/slideMaster" Target="/ppt/slideMasters/slideMaster1.xml" Id="R33af96316ef849cb" /><Relationship Type="http://schemas.openxmlformats.org/officeDocument/2006/relationships/notesMaster" Target="/ppt/notesMasters/notesMaster1.xml" Id="Rded2921429e24eec" /><Relationship Type="http://schemas.openxmlformats.org/officeDocument/2006/relationships/presProps" Target="/ppt/presProps.xml" Id="R2e89049b50614291" /><Relationship Type="http://schemas.openxmlformats.org/officeDocument/2006/relationships/tableStyles" Target="/ppt/tableStyles.xml" Id="Rbd22240f75b74233" /><Relationship Type="http://schemas.openxmlformats.org/officeDocument/2006/relationships/slide" Target="/ppt/slides/slide1.xml" Id="R849964252ac94f5f" /><Relationship Type="http://schemas.openxmlformats.org/officeDocument/2006/relationships/slide" Target="/ppt/slides/slide2.xml" Id="R7025d8f5d448492d" /><Relationship Type="http://schemas.openxmlformats.org/officeDocument/2006/relationships/slide" Target="/ppt/slides/slide3.xml" Id="R5a8dbb3fcdd847ad" /><Relationship Type="http://schemas.openxmlformats.org/officeDocument/2006/relationships/slide" Target="/ppt/slides/slide4.xml" Id="Rfcd3ac9ae62843f7" /><Relationship Type="http://schemas.openxmlformats.org/officeDocument/2006/relationships/slide" Target="/ppt/slides/slide5.xml" Id="Re4c8c05ef91241f0" /><Relationship Type="http://schemas.openxmlformats.org/officeDocument/2006/relationships/slide" Target="/ppt/slides/slide6.xml" Id="Rb08deb17b2bc4e17" /><Relationship Type="http://schemas.openxmlformats.org/officeDocument/2006/relationships/slide" Target="/ppt/slides/slide7.xml" Id="R567803f629344b5b" /><Relationship Type="http://schemas.openxmlformats.org/officeDocument/2006/relationships/slide" Target="/ppt/slides/slide8.xml" Id="R24d214c532064988" /><Relationship Type="http://schemas.openxmlformats.org/officeDocument/2006/relationships/slide" Target="/ppt/slides/slide9.xml" Id="R2e522fd2cf7d4d5b" /><Relationship Type="http://schemas.openxmlformats.org/officeDocument/2006/relationships/slide" Target="/ppt/slides/slide10.xml" Id="Rfdd1356cc1d6450e" /><Relationship Type="http://schemas.openxmlformats.org/officeDocument/2006/relationships/slide" Target="/ppt/slides/slide11.xml" Id="R06bc0b26f34848b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8fe13a32d514a2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e86653847c54da2" /><Relationship Type="http://schemas.openxmlformats.org/officeDocument/2006/relationships/notesMaster" Target="/ppt/notesMasters/notesMaster1.xml" Id="R9869fceb015b42e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10f5ed83ce1407a" /><Relationship Type="http://schemas.openxmlformats.org/officeDocument/2006/relationships/notesMaster" Target="/ppt/notesMasters/notesMaster1.xml" Id="R0294b6d7a5cf4b3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4112c9617dd4b70" /><Relationship Type="http://schemas.openxmlformats.org/officeDocument/2006/relationships/notesMaster" Target="/ppt/notesMasters/notesMaster1.xml" Id="R1c5ed6b7834745f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85f70e86c3c425e" /><Relationship Type="http://schemas.openxmlformats.org/officeDocument/2006/relationships/notesMaster" Target="/ppt/notesMasters/notesMaster1.xml" Id="R99df24dc0049416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66b024f29824aed" /><Relationship Type="http://schemas.openxmlformats.org/officeDocument/2006/relationships/notesMaster" Target="/ppt/notesMasters/notesMaster1.xml" Id="R904a63e56ff24b7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d277234f72746d3" /><Relationship Type="http://schemas.openxmlformats.org/officeDocument/2006/relationships/notesMaster" Target="/ppt/notesMasters/notesMaster1.xml" Id="R12c271fce07542a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ef931f840974e4f" /><Relationship Type="http://schemas.openxmlformats.org/officeDocument/2006/relationships/notesMaster" Target="/ppt/notesMasters/notesMaster1.xml" Id="R3f9f9497b53f484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e173fae158b4265" /><Relationship Type="http://schemas.openxmlformats.org/officeDocument/2006/relationships/notesMaster" Target="/ppt/notesMasters/notesMaster1.xml" Id="R61c7a06368404ad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1e91313e4e143b0" /><Relationship Type="http://schemas.openxmlformats.org/officeDocument/2006/relationships/notesMaster" Target="/ppt/notesMasters/notesMaster1.xml" Id="R05af6b1fda23406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df22d88844d4db3" /><Relationship Type="http://schemas.openxmlformats.org/officeDocument/2006/relationships/notesMaster" Target="/ppt/notesMasters/notesMaster1.xml" Id="Raf60e4dcbaba402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b7a17f5c02246cb" /><Relationship Type="http://schemas.openxmlformats.org/officeDocument/2006/relationships/notesMaster" Target="/ppt/notesMasters/notesMaster1.xml" Id="Rcde6e3816d6140f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eb220299e6b4ef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a85e095a999467e" /><Relationship Type="http://schemas.openxmlformats.org/officeDocument/2006/relationships/slideLayout" Target="/ppt/slideLayouts/slideLayout1.xml" Id="R63e957dd0f0d439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3e957dd0f0d439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8b7e3f8a1f44f3" /><Relationship Type="http://schemas.openxmlformats.org/officeDocument/2006/relationships/image" Target="/ppt/media/image.png" Id="R2bc2b92f634f4420" /><Relationship Type="http://schemas.openxmlformats.org/officeDocument/2006/relationships/notesSlide" Target="/ppt/notesSlides/notesSlide1.xml" Id="Radc8d3c321e34d7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80e71941114dcb" /><Relationship Type="http://schemas.openxmlformats.org/officeDocument/2006/relationships/notesSlide" Target="/ppt/notesSlides/notesSlide2.xml" Id="R3b7e7fd300cc44b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69279ad7e34919" /><Relationship Type="http://schemas.openxmlformats.org/officeDocument/2006/relationships/notesSlide" Target="/ppt/notesSlides/notesSlide3.xml" Id="R26b0b5f6f6c6440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2f459085b4402d" /><Relationship Type="http://schemas.openxmlformats.org/officeDocument/2006/relationships/notesSlide" Target="/ppt/notesSlides/notesSlide4.xml" Id="R5edee515e5fa4ac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576430d3d944a7" /><Relationship Type="http://schemas.openxmlformats.org/officeDocument/2006/relationships/notesSlide" Target="/ppt/notesSlides/notesSlide5.xml" Id="Re041a219a89747b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8f79ebe55f48d2" /><Relationship Type="http://schemas.openxmlformats.org/officeDocument/2006/relationships/notesSlide" Target="/ppt/notesSlides/notesSlide6.xml" Id="R043ee9c878544d7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4f8913c26f4b88" /><Relationship Type="http://schemas.openxmlformats.org/officeDocument/2006/relationships/notesSlide" Target="/ppt/notesSlides/notesSlide7.xml" Id="Rdeef85a1ecc14c5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0973e1a5854304" /><Relationship Type="http://schemas.openxmlformats.org/officeDocument/2006/relationships/notesSlide" Target="/ppt/notesSlides/notesSlide8.xml" Id="Rafe225bbf6c646c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b768e0a5f54a86" /><Relationship Type="http://schemas.openxmlformats.org/officeDocument/2006/relationships/notesSlide" Target="/ppt/notesSlides/notesSlide9.xml" Id="R7a13abb5754d48d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c959fa0b674916" /><Relationship Type="http://schemas.openxmlformats.org/officeDocument/2006/relationships/notesSlide" Target="/ppt/notesSlides/notesSlide10.xml" Id="R8d4fb545504d421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791f66927049af" /><Relationship Type="http://schemas.openxmlformats.org/officeDocument/2006/relationships/notesSlide" Target="/ppt/notesSlides/notesSlide11.xml" Id="R5556050035514a2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90C617-CAD5-4EAC-BC9A-A1409C7BE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2FF524-FFCE-4D25-B6D3-AE60EB842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C29083-3114-4D9B-A9E3-DA7933286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Create Video Storyboard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E018EE-5CC7-4615-BC72-95A330546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Map a short animated launch film for a neighborhood bakery’s new morning menu.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F68396-9473-467F-942F-665093540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511911-BFFE-4E36-B25D-1F9040C5A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D97325-E159-46A4-9EA4-E3ADDEF16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ED7623-62A1-4B1F-8FBD-06B9CB7B7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c2b92f634f4420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54315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074AE5-D863-4697-969B-E740ED883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D4D3D8-2972-4758-B566-2FF075F3A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2F3105-C51A-4CE1-AFD3-9775A2C46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6A4E9D-152F-4C02-B002-63DBE197A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774119-A161-4E70-8703-04ECB6F4B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create video storyboard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EA34F5-7D8A-4FAC-914E-F9A93CBE4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2C4ED4-090B-4C7B-8399-B9B3CAD20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EB3244-5549-498F-A7A1-D9A73CD73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Opening Hook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3BD3DD-F595-4583-B184-F5CE5BBE9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D30D35-9123-40A9-93DF-28F9214B7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3CB941-E18C-4D73-987F-E2519D8B5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D8A7AC-2C52-4671-B647-1E8F6F7A3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Key Shots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4AD95C-44F4-4879-B6D6-ADA2F02CD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each scene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5AE8B6-13D4-4420-A4CD-4B979C529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A3BDC0-85D8-4614-9000-D0392054C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328534-350F-44A5-AA0A-A75E46C20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Scene Notes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73BDD4-6DA2-41A8-8970-BE3941120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682E5B-EAD5-479B-9C02-7F08720B8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23F886-5BD6-4E52-92CE-AEE1E4D92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C49DA5B-F25D-49CD-8CEA-FD7C1913F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Final Cut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7A6C9AA-61B6-4130-AD42-75BE7F840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Plan camera moves</a:t>
            </a:r>
          </a:p>
        </p:txBody>
      </p:sp>
    </p:spTree>
    <p:extLst>
      <p:ext uri="{BB962C8B-B14F-4D97-AF65-F5344CB8AC3E}">
        <p14:creationId xmlns:p14="http://schemas.microsoft.com/office/powerpoint/2010/main" val="146856014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F8A2C3-C5EB-492B-AF5C-1A66225BB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067866-CD84-42C3-BA19-C0FE863FD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84243D-74AF-4457-8E23-E83409D9D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EE6568-894E-43C2-9AEB-7BB000E1D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D87DE2-7AC8-4E86-9952-0C55A6195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Storyboard a crisp promo for the Sunrise Bakery launch video.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604092-0AD0-4172-812D-A8362973B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849EA8-5F34-4552-BF63-E5BA881AF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98906004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CF4B505-B7F9-449D-A948-620044E97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E040BA-6D4E-499D-B76C-9EAAA7369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DB9797-C846-451F-B719-FBCD5930B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C48765-188B-4688-9D66-55DAB19AD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C082CE-B949-44CE-A440-BB9ACA54D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create video storyboard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F4D9D4-BE49-4B09-8F08-002EFE8D9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DE9BB9-C515-48D3-A7F7-7EF806F7E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ED330C-E9F4-4373-A5D6-FB6517FDF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395FCD-671A-4DA4-B347-8C0D094B4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create video storyboard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730ABD-0A52-4DD7-A8E9-D3E38B7E9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6A2453-AF98-4CAA-81FF-F2436C803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501977-30FC-46F2-A5B8-FF25E1FB3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4B182F-718D-4929-97F2-28E4A92AD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86162D-9815-40E0-847D-5A82A337D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Storyboard a crisp promo for the Sunrise…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639874-ADC8-49CC-AD9A-75CA8DFE1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1DF4E3-33FF-4B1D-A3DB-5527A62A8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EB1909-782E-45DA-ADEF-FF52B7504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9F0D4E-0C0F-433D-B331-386ED3DBE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805362-FA8B-41D5-8F2C-351C5A56A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Marketing: Review timing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6C09D0-C0D6-4F8F-ADA0-0397AD489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5957914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65CF047-B803-4CF0-B781-62ACDB5F1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FAAC0E-0D84-4782-A300-F53BF2EF1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E03CED-5170-4510-B2F4-3839B7BB2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6C5304-D0BB-4C89-BBE8-B8AFDCF98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DA938C-CC60-427F-A2D5-5AEBB2F61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24DB26-02FC-4F73-834C-6D83652A4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49E690-7BFD-4E56-83E3-92CBFC9E1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17EEE4-6557-4BD8-AD29-A77F5E766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A0ED82-DA06-4269-9956-19EAF412E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AACC7E-4068-45F1-8D6C-A948057C5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9D7A6D-B870-4A6B-A9BE-03B034605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DCC4CE-19C1-4EF0-85A3-6975F6E28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D25D17-72B3-4B3A-B1C2-C8CDE45E3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Sketch each scene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73BC6B-40CE-42DF-A1B4-C034A2067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32DE80-8D2F-4DEB-97A4-2A3AF81F1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DDD747-2216-4BD0-AFF3-C9C239F0D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EBA69C-4E72-442B-838E-C926F83F1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F65AAB8-005B-49A4-9E5C-65ACAD94B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BED24A-6BDE-447C-B13E-9DDBE043E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D04F55-7755-4741-AB71-DAD217160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C5EC78-F1EF-4626-9236-1DF7A50FF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 camera moves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83963DE-BF9A-4819-9ABB-A543D7993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DF56628-E172-4FF0-9862-E077EB43B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DA38115-2EF7-4549-97A1-044999BD6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0C3BA88-40DA-4478-AD0C-5463374A0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timing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2869018-CB18-45E2-9B2E-1F9502424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78923967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25C4F88-4C48-44B4-8AF7-C16918C6A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2CE8C3-C26B-4D03-9667-135579354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F470B8-609B-4B4C-98E3-3076E5FAE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E9DF6B-A7E3-47F9-9082-3E87704D7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32720F-8E18-4290-8567-A4FEFBDD4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create video storyboard: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5EA67F-9854-453E-931C-0884FE799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C16F7B-59C1-4667-9A46-4A9730E68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DF02B1-2490-453D-BD4E-D7F6B7433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289841-68E4-4613-AF85-42355CCEC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9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Scenes feel scattered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9A3B73-9931-44F3-80E6-3C2EAA49E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783389-9653-49D5-B6AA-87B2831CF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4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message changes from one shot to the next.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34E56A-4E6D-4311-91D5-83D1DD845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05EF6F-4E40-4F2E-84A5-4F96B98CA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No clear plan for visuals, voice, or pacing.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A32E47-6891-4D59-B490-4CA9A137C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91B7DF-A233-4F67-ADDF-C4A4669D5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152C16-17A0-40D4-942E-8485BA052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9ED584-EF15-48B3-8388-FF342DF2E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55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supports one clean story arc.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2F7C01-7DC9-4657-A03C-591454A77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57D0E3-DDF3-45BA-8186-1E034B339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6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align on shots and wording faster.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E529E7C-D0CD-48F5-8561-6B5148C42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C9B08D-E365-471F-ACFE-771523770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video feels polished and easy to review.</a:t>
            </a:r>
          </a:p>
        </p:txBody>
      </p:sp>
    </p:spTree>
    <p:extLst>
      <p:ext uri="{BB962C8B-B14F-4D97-AF65-F5344CB8AC3E}">
        <p14:creationId xmlns:p14="http://schemas.microsoft.com/office/powerpoint/2010/main" val="151914039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9AEE31-BED7-45D4-8113-B7554933F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C47FAE-1809-47AC-BBAD-A3DA838EF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AFBC05-9508-4FC6-B62C-88F2B6439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996406-25EE-4FF5-922E-1ED8D382E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EE5464-413D-4BBE-A8C7-8A44899EF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989506-D899-4B9D-B2AD-8DA7EFDC5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1DA18D-5EDE-408B-AC42-93C581927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420713-E51C-4A9D-BDBA-51A9E2FA5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D550B9-F31B-4565-86CA-727DE882D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SMALL BUSINESS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6E384F-0FA7-4E07-B5B6-BD66AF0DE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plan for a launch video that feels clear and professional.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DBB3BC-06DC-4C13-9FF4-6B46BCD3D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B9EFB1-E6BD-4600-ACCF-FF4785EE3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203AE6-82CD-4AF6-8661-92AD5BC1D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CA3B9E-1D61-4F45-A8A4-51A1AB6C4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DESIGNER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64F29C-84BD-449B-A234-3130DB7C4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scene order, visual cues, and space for quick revisions.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9BF499-8390-4AE0-807A-9C3A217F9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A2D9AA-6D05-444D-8AA7-83E908863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7751C7-1020-427D-B161-7C850ED17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9827C5-1678-4654-AA84-7400B1B60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COPYWRITER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528EB1-AD7D-410E-BEDB-9BD629EEC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concise lines that match each frame and keep the story on track.</a:t>
            </a:r>
          </a:p>
        </p:txBody>
      </p:sp>
    </p:spTree>
    <p:extLst>
      <p:ext uri="{BB962C8B-B14F-4D97-AF65-F5344CB8AC3E}">
        <p14:creationId xmlns:p14="http://schemas.microsoft.com/office/powerpoint/2010/main" val="109405897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EAE891B-3A19-43E7-89CD-5B19014CE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9B79E3-D706-462E-B0AE-CCFF90E7F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F368BB-3B4D-48E9-87E4-87A95857F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11E63C-0270-4084-8685-DEE96EDEF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BC834D-D3F0-41BF-926D-EDE28F2AF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48110C-795F-45EE-82E5-E1EF7BC7B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26E41E-BD0A-469A-AB8B-431B54CAA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0130BC-74F6-4541-A0B0-A5C0FB6B2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4B8F81-247A-4010-AE70-97034EE48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E96742-A0CB-4FB6-A446-64255D73E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27528A-9691-45D7-A910-6D1B600AE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16BF42-CC01-4757-B45C-18BEE509A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F4EAFC-E7CD-4B8C-9E52-C72B587FE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F4194E-0CE5-4CE7-A21A-E30F6F143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DEA096-AB0B-443B-A44A-D0C3B41E4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4C32C8-FFEF-4BD7-B4B7-79DB26EF6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B37DBB-D9B2-4142-AFA5-210A70446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Sketch each scene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2F18C9-033A-4F0B-AA6F-18D88B961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E783BE-7B92-487C-89EC-22C43A8E9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AC68BF2-E04D-4AD9-971E-593958B7E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1D94670-07F5-4C57-85F7-2BE4CD214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0417BBC-E88F-4A3F-94B7-62F9AAD35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CBAD0A5-CEFF-41DD-9E29-BC77E04FB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8F04B6C-9126-40D7-A100-18029A6A5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CDD19B9-4389-4A03-B399-B0E7206DA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158E796-F8AB-4052-B108-53CEA47C8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EEB44D0-A94C-486A-B423-A972AC391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251DDEB-B46B-4134-9A55-DABEAD139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73332F6-DBCF-4582-A4D9-15A423CDF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 camera moves</a:t>
            </a:r>
          </a:p>
        </p:txBody>
      </p:sp>
    </p:spTree>
    <p:extLst>
      <p:ext uri="{BB962C8B-B14F-4D97-AF65-F5344CB8AC3E}">
        <p14:creationId xmlns:p14="http://schemas.microsoft.com/office/powerpoint/2010/main" val="27093711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5E940B-8764-4DC3-93C6-95702AD9D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D70E2F-E010-4663-BA49-C08CF0DFF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5C4564-BE42-40E6-AA19-BE7BAA429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E6AD4B-F713-44FE-8692-43234D6D7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DD1EB7-71D3-40EA-82AE-638FBFCAB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create video storyboard: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D74B29-E54D-4E1E-BB49-28084BDC4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9EE1A2-16D1-4DC7-A446-091289152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A7113D-90B2-4811-98FC-2D7F003C0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Sunrise Bakery turn a simple menu launch into a clear, engaging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C01C0D-52ED-4106-87E8-0A87659B6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8BACA2-30E6-4CC0-8AC1-E82A86F0A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9D0233-6840-4971-9AD6-47642FD4A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031CBB-7611-4C0A-98CE-73E28795A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each scene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3837CF-725E-4167-A501-9B572CC56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C45718-5176-4C8D-8F83-2F73D9CBD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D8B12D-0FCA-404E-8E30-943AC5560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51A0F1-8C3E-4A94-8920-94C07E861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517515-C25F-41EC-A2C9-A53CC3D3B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28BA1D2-5DB3-4314-93D5-2D3277753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timing</a:t>
            </a:r>
          </a:p>
        </p:txBody>
      </p:sp>
    </p:spTree>
    <p:extLst>
      <p:ext uri="{BB962C8B-B14F-4D97-AF65-F5344CB8AC3E}">
        <p14:creationId xmlns:p14="http://schemas.microsoft.com/office/powerpoint/2010/main" val="151362050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C15A84E-F958-49F3-B5A6-0F95538B7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35249A-72FB-498F-8C32-1B3CE0165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FEAACD-C50D-4830-AB35-13045C2E8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56D187-C9EA-496F-8CD5-0D6133905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19CB67-59A9-4A68-8631-BCB2A7D78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create video storyboard: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DD37B8-E921-4D8D-A879-4BBB195D2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22E16F-D85C-4B5E-B4F0-9C1D19316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2A811E-44B0-4D9B-BD32-ADA1BA3B5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C23D89-9966-49A0-86A1-ADF91BDEC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9E01A7-7A5F-4242-8428-EE2E815D1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0B3375-9D4B-47AA-813A-457E2932D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7A2987-165E-4C5D-B05D-BB953E5BD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C043C2-345B-419F-8A0F-B464DCED0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F61A1A-CB79-4921-AE7F-E9E088205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Sketch each scene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F2B73A-C2D7-4D3A-BD3E-13CE1C6D9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40225D-EB65-44E8-90EB-C02C1632A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73EF42-6904-461E-AF99-43229FFF8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B4DC02-F081-4A2F-AFA8-4934E73DB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D89C13-39F3-49FF-A79A-6F38F5480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7D575C-38B6-436B-BB54-78283CADF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8DFC73-5758-496D-BBDA-E7B017A25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C7ACAD9-DF0C-4548-99C0-7BD4FAF96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67DF2E1-D801-4D4B-BB0F-F11B27FA9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5A777BA-5107-4F62-BE48-07AE05B54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timing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BD5B839-1F5D-4CB6-BF97-2F9786D1E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66920162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637FE0-CFBE-4506-9F14-89D55BE50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F88B37-DE1D-40B0-BA94-E6498C893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A6F560-9311-42C2-8049-73BC60623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a focused story the team can follow.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500280-E0B3-4841-90AA-B3F59C511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6E541D-B36F-4267-8DCA-87BF346E0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564871-2F51-4EAB-9577-E57619E3F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A8103B-775A-48D6-8247-A692F4C7C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20953866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2026-10-01T22:33:36.6610000Z</dcterms:created>
  <dcterms:modified xsi:type="dcterms:W3CDTF">2026-10-01T22:33:36.6610000Z</dcterms:modified>
</coreProperties>
</file>