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bc3df08e9b649e0" /><Relationship Type="http://schemas.openxmlformats.org/officeDocument/2006/relationships/extended-properties" Target="/docProps/app.xml" Id="R469bd53fc04e4905" /><Relationship Type="http://schemas.openxmlformats.org/officeDocument/2006/relationships/officeDocument" Target="/ppt/presentation.xml" Id="Ra402334b498847a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11e1816cfa84ad2"/>
  </p:sldMasterIdLst>
  <p:notesMasterIdLst>
    <p:notesMasterId xmlns:r="http://schemas.openxmlformats.org/officeDocument/2006/relationships" r:id="Rda4c638a3ff44e65"/>
  </p:notesMasterIdLst>
  <p:sldIdLst>
    <p:sldId xmlns:r="http://schemas.openxmlformats.org/officeDocument/2006/relationships" id="256" r:id="Ra34f1b44ffba4859"/>
    <p:sldId xmlns:r="http://schemas.openxmlformats.org/officeDocument/2006/relationships" id="257" r:id="R01ac26e70f8047b8"/>
    <p:sldId xmlns:r="http://schemas.openxmlformats.org/officeDocument/2006/relationships" id="258" r:id="R950b23ae45ae4af3"/>
    <p:sldId xmlns:r="http://schemas.openxmlformats.org/officeDocument/2006/relationships" id="259" r:id="Ra6731d3c0f67461f"/>
    <p:sldId xmlns:r="http://schemas.openxmlformats.org/officeDocument/2006/relationships" id="260" r:id="Rc8c2160910d44440"/>
    <p:sldId xmlns:r="http://schemas.openxmlformats.org/officeDocument/2006/relationships" id="261" r:id="R98f3acbf63694e2e"/>
    <p:sldId xmlns:r="http://schemas.openxmlformats.org/officeDocument/2006/relationships" id="262" r:id="R2a7272e71b294b7a"/>
    <p:sldId xmlns:r="http://schemas.openxmlformats.org/officeDocument/2006/relationships" id="263" r:id="Rd80f431c75b04bec"/>
    <p:sldId xmlns:r="http://schemas.openxmlformats.org/officeDocument/2006/relationships" id="264" r:id="R618264764e93441d"/>
    <p:sldId xmlns:r="http://schemas.openxmlformats.org/officeDocument/2006/relationships" id="265" r:id="R8be36c820c6a4aaf"/>
    <p:sldId xmlns:r="http://schemas.openxmlformats.org/officeDocument/2006/relationships" id="266" r:id="Rb0e4d9460e8f4e4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dbab3efcda84202" /><Relationship Type="http://schemas.openxmlformats.org/officeDocument/2006/relationships/slideMaster" Target="/ppt/slideMasters/slideMaster1.xml" Id="R111e1816cfa84ad2" /><Relationship Type="http://schemas.openxmlformats.org/officeDocument/2006/relationships/notesMaster" Target="/ppt/notesMasters/notesMaster1.xml" Id="Rda4c638a3ff44e65" /><Relationship Type="http://schemas.openxmlformats.org/officeDocument/2006/relationships/presProps" Target="/ppt/presProps.xml" Id="R7202831586eb47d3" /><Relationship Type="http://schemas.openxmlformats.org/officeDocument/2006/relationships/tableStyles" Target="/ppt/tableStyles.xml" Id="Rb6a63d3588a44476" /><Relationship Type="http://schemas.openxmlformats.org/officeDocument/2006/relationships/slide" Target="/ppt/slides/slide1.xml" Id="Ra34f1b44ffba4859" /><Relationship Type="http://schemas.openxmlformats.org/officeDocument/2006/relationships/slide" Target="/ppt/slides/slide2.xml" Id="R01ac26e70f8047b8" /><Relationship Type="http://schemas.openxmlformats.org/officeDocument/2006/relationships/slide" Target="/ppt/slides/slide3.xml" Id="R950b23ae45ae4af3" /><Relationship Type="http://schemas.openxmlformats.org/officeDocument/2006/relationships/slide" Target="/ppt/slides/slide4.xml" Id="Ra6731d3c0f67461f" /><Relationship Type="http://schemas.openxmlformats.org/officeDocument/2006/relationships/slide" Target="/ppt/slides/slide5.xml" Id="Rc8c2160910d44440" /><Relationship Type="http://schemas.openxmlformats.org/officeDocument/2006/relationships/slide" Target="/ppt/slides/slide6.xml" Id="R98f3acbf63694e2e" /><Relationship Type="http://schemas.openxmlformats.org/officeDocument/2006/relationships/slide" Target="/ppt/slides/slide7.xml" Id="R2a7272e71b294b7a" /><Relationship Type="http://schemas.openxmlformats.org/officeDocument/2006/relationships/slide" Target="/ppt/slides/slide8.xml" Id="Rd80f431c75b04bec" /><Relationship Type="http://schemas.openxmlformats.org/officeDocument/2006/relationships/slide" Target="/ppt/slides/slide9.xml" Id="R618264764e93441d" /><Relationship Type="http://schemas.openxmlformats.org/officeDocument/2006/relationships/slide" Target="/ppt/slides/slide10.xml" Id="R8be36c820c6a4aaf" /><Relationship Type="http://schemas.openxmlformats.org/officeDocument/2006/relationships/slide" Target="/ppt/slides/slide11.xml" Id="Rb0e4d9460e8f4e4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d77d99d217e4b9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2225952a0f149f1" /><Relationship Type="http://schemas.openxmlformats.org/officeDocument/2006/relationships/notesMaster" Target="/ppt/notesMasters/notesMaster1.xml" Id="R334cab5405eb454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a71e2f10d284c69" /><Relationship Type="http://schemas.openxmlformats.org/officeDocument/2006/relationships/notesMaster" Target="/ppt/notesMasters/notesMaster1.xml" Id="Rb5091f51ed784da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de42d0adbc64e07" /><Relationship Type="http://schemas.openxmlformats.org/officeDocument/2006/relationships/notesMaster" Target="/ppt/notesMasters/notesMaster1.xml" Id="R33ba1386093a41d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90e79b685c74676" /><Relationship Type="http://schemas.openxmlformats.org/officeDocument/2006/relationships/notesMaster" Target="/ppt/notesMasters/notesMaster1.xml" Id="Ra0ef140f1be940a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d17b182536943b3" /><Relationship Type="http://schemas.openxmlformats.org/officeDocument/2006/relationships/notesMaster" Target="/ppt/notesMasters/notesMaster1.xml" Id="Reef0353ca01b4bc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3f66070ee424c49" /><Relationship Type="http://schemas.openxmlformats.org/officeDocument/2006/relationships/notesMaster" Target="/ppt/notesMasters/notesMaster1.xml" Id="R078d714c2689462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db22d5e4de448d3" /><Relationship Type="http://schemas.openxmlformats.org/officeDocument/2006/relationships/notesMaster" Target="/ppt/notesMasters/notesMaster1.xml" Id="R934153b58442463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f7e3677fc8040dd" /><Relationship Type="http://schemas.openxmlformats.org/officeDocument/2006/relationships/notesMaster" Target="/ppt/notesMasters/notesMaster1.xml" Id="R006680bdb36445b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660820a54394ff9" /><Relationship Type="http://schemas.openxmlformats.org/officeDocument/2006/relationships/notesMaster" Target="/ppt/notesMasters/notesMaster1.xml" Id="R98543daf425044c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d3299a976a04ba6" /><Relationship Type="http://schemas.openxmlformats.org/officeDocument/2006/relationships/notesMaster" Target="/ppt/notesMasters/notesMaster1.xml" Id="Rdf94fe65294b4aa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dad34e526124aac" /><Relationship Type="http://schemas.openxmlformats.org/officeDocument/2006/relationships/notesMaster" Target="/ppt/notesMasters/notesMaster1.xml" Id="R62a558b756384d9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654213bf3f492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148946599374c7b" /><Relationship Type="http://schemas.openxmlformats.org/officeDocument/2006/relationships/slideLayout" Target="/ppt/slideLayouts/slideLayout1.xml" Id="Reda5430a1d514df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da5430a1d514df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70c8b4a98547b1" /><Relationship Type="http://schemas.openxmlformats.org/officeDocument/2006/relationships/image" Target="/ppt/media/image.png" Id="Rf1b22bdbe82741b0" /><Relationship Type="http://schemas.openxmlformats.org/officeDocument/2006/relationships/notesSlide" Target="/ppt/notesSlides/notesSlide1.xml" Id="Rf15e3c4b9a8d43d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62765da2184569" /><Relationship Type="http://schemas.openxmlformats.org/officeDocument/2006/relationships/notesSlide" Target="/ppt/notesSlides/notesSlide2.xml" Id="Ra60368dfd7a34ed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45b4b2973d4673" /><Relationship Type="http://schemas.openxmlformats.org/officeDocument/2006/relationships/notesSlide" Target="/ppt/notesSlides/notesSlide3.xml" Id="Rc3a7ebcc65004e8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bcf655681e4721" /><Relationship Type="http://schemas.openxmlformats.org/officeDocument/2006/relationships/notesSlide" Target="/ppt/notesSlides/notesSlide4.xml" Id="R8a98e39038024d0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b14040604e4c63" /><Relationship Type="http://schemas.openxmlformats.org/officeDocument/2006/relationships/notesSlide" Target="/ppt/notesSlides/notesSlide5.xml" Id="R69a1094bd33c477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c4a0ebb1fe4777" /><Relationship Type="http://schemas.openxmlformats.org/officeDocument/2006/relationships/notesSlide" Target="/ppt/notesSlides/notesSlide6.xml" Id="R9652c855174b431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7e4e20d7334b33" /><Relationship Type="http://schemas.openxmlformats.org/officeDocument/2006/relationships/notesSlide" Target="/ppt/notesSlides/notesSlide7.xml" Id="R7edd9ea51df94ba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c1a41861154dee" /><Relationship Type="http://schemas.openxmlformats.org/officeDocument/2006/relationships/notesSlide" Target="/ppt/notesSlides/notesSlide8.xml" Id="R67503176ff124f9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569fb06a9c4776" /><Relationship Type="http://schemas.openxmlformats.org/officeDocument/2006/relationships/notesSlide" Target="/ppt/notesSlides/notesSlide9.xml" Id="R178533a9b269412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15f76e92784364" /><Relationship Type="http://schemas.openxmlformats.org/officeDocument/2006/relationships/notesSlide" Target="/ppt/notesSlides/notesSlide10.xml" Id="Re970b38bcae5492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1ec1679ad544d2" /><Relationship Type="http://schemas.openxmlformats.org/officeDocument/2006/relationships/notesSlide" Target="/ppt/notesSlides/notesSlide11.xml" Id="Ra244c71f67b54d6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94A892-8FAF-49D7-AEE9-FC2F644F9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3E5A28-0DA7-4AE6-8C06-685DD7E28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711B65-897C-460A-8AA7-87F72C10D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Create Your Own Video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A318C7-340F-4EC9-8DE9-D51422121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Lena maps a launch story for her handmade candle brand with simple clips and captions.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1ABCD1-62B3-404E-8844-36B659DD5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A57750-3FBD-4662-A031-F428D7F2F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A9CBCC-31FD-4AD1-95E8-BD111A299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154A17-0AFC-4438-A050-E82786F27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b22bdbe82741b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4418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D537E5-6BC8-4D08-A446-7C1F9A414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36C74F-27BB-48BA-BB0D-1C9CF092C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4F8657-885B-48CC-AFB8-A18C79D74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B31D64-D911-4AD0-BA5E-14E0AE2BF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289768-170B-49A7-9EE8-E32E90625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create your own video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2E43F6-B7DF-4B29-B96B-D4682B7B7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F28022-EA4C-4099-8895-6450726A0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EF2938-8F3A-469A-8F7B-3B25A81C5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Intro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7DC348-B2A3-4BEC-BC5A-0E6AAC0DD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593255-5D12-42B3-B0F1-3B0B104DF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189A2C-65DF-4CA8-8846-605A458CF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B415FF-4FF4-4E6D-8E63-B831C2035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Process Reel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DF2FCA-D170-4E99-9DE8-AABDB18B4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Sort the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6B8F6B-2EAF-45F4-B909-D1CE3B4C3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B0BF2C-9303-485F-80FF-A0D3C19B1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9E8A17-B3E9-44F3-B761-D6FFF4E72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Audience Hook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4BDAED-362A-42E7-A194-200285CE2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short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1FE52B-1668-454B-881D-45326913A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9937BA-D389-4893-B750-A6DF79019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23A631-7CF5-4CE9-A1D5-BA04E5C11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24C821-6146-42F5-BF28-019B53B9C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music cues</a:t>
            </a:r>
          </a:p>
        </p:txBody>
      </p:sp>
    </p:spTree>
    <p:extLst>
      <p:ext uri="{BB962C8B-B14F-4D97-AF65-F5344CB8AC3E}">
        <p14:creationId xmlns:p14="http://schemas.microsoft.com/office/powerpoint/2010/main" val="45845897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23477E-C8CD-4697-BE1B-6CF95E8FA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7C57AC-70A8-4111-ACA3-362D5AFDF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9F8745-E745-4F04-B2D2-BE189195F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0DEE31-D6F9-4547-B3BE-63DA5DAC5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A6517A-9DF3-4899-9DD0-9317E4B47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product story into a clear, watchable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9134D4-EE97-43D2-B9FF-23F8D3EF1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130390-48F5-45A8-9C27-90F22E4C8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5547555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72AE57-2ED2-4B10-8AE1-F27FD48E2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CAB08B-2749-4BED-878C-FDDF06745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DE0066-4DF3-4D65-8E88-986337390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954E25-8F2E-42F1-83DC-C7A04B097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71D34E-75C3-4CA7-9F7B-C2CA9A601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create your own video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FF9C70-8C00-4E2B-9E0E-BEBA04AA2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28E931-D28C-4A11-9EE4-C63C26ACB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861338-4D22-418B-8B6B-7832F0109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136A58-6DB0-40F6-8451-9BF32FE1D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create your own video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F7FCCC-344C-4173-84D9-AD823CDE1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9E9548-3503-4FAE-82F1-E57D82AAE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3E2F01-C37D-4A9C-A70E-486B52DC5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504BDF-3032-4603-A566-C0BE3D18A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D2C40D-76F7-421D-8689-6118C8BA4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product story into a clear, watcha…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AAEBAD-8C73-41EA-BBA0-2AF5FF373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796ECB-D0CF-40A4-91C4-F902589B7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1D516F-312C-4750-A927-7ABB9944A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B22BC9-4C5C-4802-ABB8-38F1DA73D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91034F-6C07-41AA-B996-DD42F3A2F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Preview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1F31E5-6A84-4602-B337-B015F25D9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7666552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BD41702-FBD0-438A-8E60-65335B70A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DFC14B-9A48-41D0-A1A8-1F21B80B9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ED41C8-3DD7-452B-A63C-36B391B33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590E38-85DB-43A3-A826-64C140AA7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2C9D39-564F-42F5-8E85-13D32477B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19C32C-C624-4760-8433-198A9B39B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E9CADE-4BCE-4670-AC14-F3808FFDA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1A66D0-3698-42F3-A69A-98F57FA32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234AC7-AF62-4A24-8EE0-453215E6A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533B7C-F5A1-463E-AD72-506CD2EB3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20B123-AA02-494E-ABD6-0E0690837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FAA97D-6B84-4F74-9563-3F122E591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36C01F-0708-44B3-B40D-1AA7044C3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Sort the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3834D3-840C-47D2-A2B6-56C28958C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27A469-8D33-4A9D-B3A7-0CA30CB0C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7A2FE9-778A-49F3-89C1-A4B5E6786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35DD5B-6C91-4F3F-9BA7-2330378BF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short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575D5D-7F21-4F24-A5BC-6CE1571FD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2E4E20-EB50-4139-9200-088D18284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82A354-5A97-4D86-9701-754C6A27B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74FF8F-0A14-4F4A-A630-38EDB6DF8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music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0CF443-3CC7-44A1-BBB7-B14F40505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822AA8-A1D2-4EED-B700-1DFECBF2E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60B25A-59F0-45F5-9812-741A1B0EE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5D72FD6-E160-4B77-8460-473792002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6140E62-D44E-4FB6-9902-B64A52A4E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1071370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5A2F54-28E5-4077-96B5-DF954CCA4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2988E3-D275-4680-A8BC-79987EE40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69D2E2-B1E8-4FFA-9F6C-71A542E6D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37951E-974A-49AF-9DCC-C6D40108E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63BAEB-F63F-4691-9A9F-BB3820864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create your own video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513F77-3CCA-412C-9B21-F5C83EB20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674AE7-E08E-45A2-B7E1-695DB8FEB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51EF27-1F43-4014-BDEB-174199603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ED31E4-F324-4DEA-B9C8-642895EA5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Clips feel disconnected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3E22B0-381C-4693-8D72-95AC9C125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E4F770-D66E-4553-B60A-EE6CAD5CE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Key points get buried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840042-049C-4F76-91A7-C5CF191AF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621EF4-037A-4CFE-80CD-B5887D725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notes take too long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4B5EA5-BC42-4133-9E8D-31E60CE30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0053C0-C59D-4F2F-A4CB-7B8D97FFA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257B7F-DDA8-4E00-919C-4DC980EA6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F1C33A-644F-4203-936A-8581AB17E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 flows from scene to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18AC6C-2C92-4C81-80DD-453BB6348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8CFB60-DF98-446A-9FFA-BD1AB8277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Messages stay easy to follow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8381EB-2C5B-4F5B-826E-AE2121D85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8511CB-FCA2-488B-B458-7F52204CF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Feedback is quicker to apply</a:t>
            </a:r>
          </a:p>
        </p:txBody>
      </p:sp>
    </p:spTree>
    <p:extLst>
      <p:ext uri="{BB962C8B-B14F-4D97-AF65-F5344CB8AC3E}">
        <p14:creationId xmlns:p14="http://schemas.microsoft.com/office/powerpoint/2010/main" val="41842464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9A3985-4553-425E-827F-9F3C1AC84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98DACA-E383-4388-BB64-4C550A12F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69A139-82DF-4D94-B44C-6CD4F55E0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CC9978-6839-4F33-8027-D776C1EAF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DA9535-D282-4C8C-A64B-E4A4E17B0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915DB5-F9D5-4F2A-A1D1-B4279B6F2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FD4E67-3AFA-439A-90CB-55E0A84FB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7374E7-3EBF-4ADF-8FEA-F3FC2870A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E0859F-7A33-47DA-B6ED-98761E977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SMALL BRANDS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91FD26-6CE6-40B8-87B6-108CADB5B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 a clean way to pitch a product story without heavy editing.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C64F78-EF7E-461F-95A9-87903B25E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73A337-D116-4869-8BAD-4A4CF4A11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97C710-1E79-4CE0-A49F-2ED6F1BF3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58B361-E857-4306-BA31-8C2425FCF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B35406-C129-40C7-9AD8-972A514BA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format for planning video content and message flow.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8E5CCD-85A9-4A53-98C2-088EBE367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888F29-B850-4502-B06F-00732AA8D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C775D1-D728-4EFD-9B75-87B5694A1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6BC3D0-48D0-4205-83CA-D0D71574F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FREELANCERS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6D9024-EF2E-431F-821B-3B2F851F8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deck to present a concept before production starts.</a:t>
            </a:r>
          </a:p>
        </p:txBody>
      </p:sp>
    </p:spTree>
    <p:extLst>
      <p:ext uri="{BB962C8B-B14F-4D97-AF65-F5344CB8AC3E}">
        <p14:creationId xmlns:p14="http://schemas.microsoft.com/office/powerpoint/2010/main" val="152027172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BF0A779-8A89-463E-8696-71756734A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A0539A-B559-4C8C-8C7E-ADD579639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570043-A8F1-45D0-9C5B-A4EFAA03F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6EC220-569C-4F0D-A58C-3F66626A5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439A87-9C99-49AD-9441-8B96C286E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07013A-1442-4AC9-9720-EF1DD2F0D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B0EEF1-C556-4BCE-A13B-5133F6586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EF12AD-74F4-409C-A1AF-7D58604B0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02CFAE-4667-4421-B520-92DC7E2FC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AEA664-A544-4953-9EE7-656009411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BC5816-27A5-4619-B1A1-8B52EDD63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365742-0480-4C1F-B5B9-39A90E935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03C1C3-9A1A-4FCA-BCBE-812CCEC5B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863805-48C4-4A1D-A9BD-F7E8F9EDC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C92360-D80F-40A9-AA9B-3D24D9CB8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4BDBBC-FD5C-4587-8CE2-553EDF44D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D0D7A3-2BA4-467A-9E2D-D24859140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Sort the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9C9A89-34CD-4A2B-ADCE-59A9E198D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0BBF26-468E-4778-9B20-CC12A9835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E29A45-9B39-4241-9BA4-CD8855DC8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8536D9-AFA1-4232-9D81-5E13BAE42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213C0E3-EE92-47DD-B29B-44F0AC7DD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5734DF-74F1-4592-849C-5AB198BA6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short captions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B664A2-47C9-4755-80BF-32E08BF5B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555BE17-01E3-4BC8-B3DC-82E0CF329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BFC1B75-46E2-4A21-ACB7-F9D330CE3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C2B36C0-0A43-4B6F-9AC7-E8849A9E0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A2D7A8A-A673-4A80-BE44-58B6407AC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31D765F-CA74-4018-A27C-DB137621F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music cues</a:t>
            </a:r>
          </a:p>
        </p:txBody>
      </p:sp>
    </p:spTree>
    <p:extLst>
      <p:ext uri="{BB962C8B-B14F-4D97-AF65-F5344CB8AC3E}">
        <p14:creationId xmlns:p14="http://schemas.microsoft.com/office/powerpoint/2010/main" val="76713212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1EC3EC-027B-402A-BCD4-7622D21B5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187302-A34B-4F61-81F6-8C8E8D40B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E7BC06-F017-4F2F-918E-1767116E0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846C22-F754-46B2-B647-A24B08819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F905FF-6573-4547-BB25-A9B8EDB9F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813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create your own video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932795-85F3-4335-9A95-BDA596141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69DE59-64B9-4AFE-B677-B8230FFE3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7D6B0F-7C7B-41D6-A2FD-4542F13A8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Lena turn her candle launch into a short, clear story viewers remember?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015DC3-FCE8-4970-94D8-349C73231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A0A608-3798-4FBB-83F1-7445428B8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2177AB-B6DC-4FC8-B150-86615BB22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108541-CC92-4E70-A726-84D3AF282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Sort the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4D93A8-3D56-4177-AF14-517A5E492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4009B4-E605-4457-A898-D2ED75912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C04142-30F4-4633-A062-45D8C9460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short captions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89CFD7-105E-4C31-A6D6-68FEF41FE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7FAF41-9224-4FC4-B427-63EB84C35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D7F5CB-D9D9-4D93-B5F7-793369787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120975193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11369D0-8DE2-4E9B-81E4-FD547D3E3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F9BF07-70D7-4813-8526-3D010A8ED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B4F6A9-A947-417D-8B04-B4C1C06F6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562377-B055-4F59-B7DE-5B2BCDB59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915CAA-905E-4F1F-B0F6-30E386004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create your own video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F37925-A9F4-4E10-8638-7CAFD6EB5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AFF1C1-8309-46C3-B759-B94E05765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A7879A-0B1D-44D8-A5BF-A88CABBFD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2F4094-19E4-4CFC-AF87-75607A0DB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070EE8-47E1-4FCA-8C17-D1BD76DD3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D9571C-9DED-40FC-A652-5FC1E126F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FEC384-7F67-4350-A606-372980345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CBB6CB-82EB-48FB-9CA1-313FFDEF3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4E45FD-0F2D-46F3-829B-33AF1D9BF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Sort the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381418-ED3E-46A6-97E6-51BEC8311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254FB0-C66C-4225-86D5-6278AE9DE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B4625C-CF1D-43E3-AECA-F0AFC09CD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CF56E1-0DCB-4CCB-8934-F6797421C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F6CC12-CDAF-4A4B-BE79-8C5444C36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short captions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349E0E-C143-4688-9825-E2DF717D8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46E157-CA3F-4715-B605-DB9C193A0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3C340E-A3B9-4AA8-A479-8DC3791F2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FA8C8B-93C0-4A63-ACB6-89B67E486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9531607-B1DD-4E66-9DBF-484649CC4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16E7F40-5342-41CD-95C5-7AD23DD81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6327894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C79E98-6E99-47D5-9FD4-97553240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223C7A-2301-422B-A376-FA81E5ED4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2912B4-8EE2-4365-AA08-09E019A20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the story, then let the visuals carry 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752EDF-B006-43DF-8DCF-150809560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75A91F-581D-47C5-8184-356EEAB4E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FF785F-22DA-4631-81A6-7A3681E32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3DCD4D-26D5-4A1A-86BB-9C639A4DA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831230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2026-10-01T22:57:25.5750000Z</dcterms:created>
  <dcterms:modified xsi:type="dcterms:W3CDTF">2026-10-01T22:57:25.5750000Z</dcterms:modified>
</coreProperties>
</file>