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fd0b7b73de48a8" /><Relationship Type="http://schemas.openxmlformats.org/officeDocument/2006/relationships/extended-properties" Target="/docProps/app.xml" Id="Rc097da51ae6c4d19" /><Relationship Type="http://schemas.openxmlformats.org/officeDocument/2006/relationships/officeDocument" Target="/ppt/presentation.xml" Id="Rfc0311133a8443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ad7cdc0f01454c"/>
  </p:sldMasterIdLst>
  <p:notesMasterIdLst>
    <p:notesMasterId xmlns:r="http://schemas.openxmlformats.org/officeDocument/2006/relationships" r:id="R3bffb42e180c4575"/>
  </p:notesMasterIdLst>
  <p:sldIdLst>
    <p:sldId xmlns:r="http://schemas.openxmlformats.org/officeDocument/2006/relationships" id="256" r:id="R001d7c1bdd6d400f"/>
    <p:sldId xmlns:r="http://schemas.openxmlformats.org/officeDocument/2006/relationships" id="257" r:id="R01f97560054b478b"/>
    <p:sldId xmlns:r="http://schemas.openxmlformats.org/officeDocument/2006/relationships" id="258" r:id="R34f05567da1d4a2a"/>
    <p:sldId xmlns:r="http://schemas.openxmlformats.org/officeDocument/2006/relationships" id="259" r:id="R6e89ff0d0ad14622"/>
    <p:sldId xmlns:r="http://schemas.openxmlformats.org/officeDocument/2006/relationships" id="260" r:id="Rd1b58bf0012744f4"/>
    <p:sldId xmlns:r="http://schemas.openxmlformats.org/officeDocument/2006/relationships" id="261" r:id="R4bfeb52159be4ec9"/>
    <p:sldId xmlns:r="http://schemas.openxmlformats.org/officeDocument/2006/relationships" id="262" r:id="Rb02731adf1cf4da2"/>
    <p:sldId xmlns:r="http://schemas.openxmlformats.org/officeDocument/2006/relationships" id="263" r:id="R6dd5a0b31bde45cf"/>
    <p:sldId xmlns:r="http://schemas.openxmlformats.org/officeDocument/2006/relationships" id="264" r:id="Rc0d9d4d5fe3a4f79"/>
    <p:sldId xmlns:r="http://schemas.openxmlformats.org/officeDocument/2006/relationships" id="265" r:id="Rfa3215c41e6c4100"/>
    <p:sldId xmlns:r="http://schemas.openxmlformats.org/officeDocument/2006/relationships" id="266" r:id="R1bef0ac06cfd43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67776e182740ff" /><Relationship Type="http://schemas.openxmlformats.org/officeDocument/2006/relationships/slideMaster" Target="/ppt/slideMasters/slideMaster1.xml" Id="Re5ad7cdc0f01454c" /><Relationship Type="http://schemas.openxmlformats.org/officeDocument/2006/relationships/notesMaster" Target="/ppt/notesMasters/notesMaster1.xml" Id="R3bffb42e180c4575" /><Relationship Type="http://schemas.openxmlformats.org/officeDocument/2006/relationships/presProps" Target="/ppt/presProps.xml" Id="Rf8fac94e0ff1474a" /><Relationship Type="http://schemas.openxmlformats.org/officeDocument/2006/relationships/tableStyles" Target="/ppt/tableStyles.xml" Id="Reeaf12ec77604cad" /><Relationship Type="http://schemas.openxmlformats.org/officeDocument/2006/relationships/slide" Target="/ppt/slides/slide1.xml" Id="R001d7c1bdd6d400f" /><Relationship Type="http://schemas.openxmlformats.org/officeDocument/2006/relationships/slide" Target="/ppt/slides/slide2.xml" Id="R01f97560054b478b" /><Relationship Type="http://schemas.openxmlformats.org/officeDocument/2006/relationships/slide" Target="/ppt/slides/slide3.xml" Id="R34f05567da1d4a2a" /><Relationship Type="http://schemas.openxmlformats.org/officeDocument/2006/relationships/slide" Target="/ppt/slides/slide4.xml" Id="R6e89ff0d0ad14622" /><Relationship Type="http://schemas.openxmlformats.org/officeDocument/2006/relationships/slide" Target="/ppt/slides/slide5.xml" Id="Rd1b58bf0012744f4" /><Relationship Type="http://schemas.openxmlformats.org/officeDocument/2006/relationships/slide" Target="/ppt/slides/slide6.xml" Id="R4bfeb52159be4ec9" /><Relationship Type="http://schemas.openxmlformats.org/officeDocument/2006/relationships/slide" Target="/ppt/slides/slide7.xml" Id="Rb02731adf1cf4da2" /><Relationship Type="http://schemas.openxmlformats.org/officeDocument/2006/relationships/slide" Target="/ppt/slides/slide8.xml" Id="R6dd5a0b31bde45cf" /><Relationship Type="http://schemas.openxmlformats.org/officeDocument/2006/relationships/slide" Target="/ppt/slides/slide9.xml" Id="Rc0d9d4d5fe3a4f79" /><Relationship Type="http://schemas.openxmlformats.org/officeDocument/2006/relationships/slide" Target="/ppt/slides/slide10.xml" Id="Rfa3215c41e6c4100" /><Relationship Type="http://schemas.openxmlformats.org/officeDocument/2006/relationships/slide" Target="/ppt/slides/slide11.xml" Id="R1bef0ac06cfd43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af2bacb1d847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339ea7883c4490" /><Relationship Type="http://schemas.openxmlformats.org/officeDocument/2006/relationships/notesMaster" Target="/ppt/notesMasters/notesMaster1.xml" Id="R2460223cc66d44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18ca7e97c84c12" /><Relationship Type="http://schemas.openxmlformats.org/officeDocument/2006/relationships/notesMaster" Target="/ppt/notesMasters/notesMaster1.xml" Id="R16e17d2a44b147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c77b0f3ccb420d" /><Relationship Type="http://schemas.openxmlformats.org/officeDocument/2006/relationships/notesMaster" Target="/ppt/notesMasters/notesMaster1.xml" Id="Rdfeb4efdd5254c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3ab32d053da4408" /><Relationship Type="http://schemas.openxmlformats.org/officeDocument/2006/relationships/notesMaster" Target="/ppt/notesMasters/notesMaster1.xml" Id="R08f5a28acbb546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2d7cf410214ac1" /><Relationship Type="http://schemas.openxmlformats.org/officeDocument/2006/relationships/notesMaster" Target="/ppt/notesMasters/notesMaster1.xml" Id="R2e42893a588243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e407d37b7844171" /><Relationship Type="http://schemas.openxmlformats.org/officeDocument/2006/relationships/notesMaster" Target="/ppt/notesMasters/notesMaster1.xml" Id="Rdee7d9417a3f4b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7dafc358e74458c" /><Relationship Type="http://schemas.openxmlformats.org/officeDocument/2006/relationships/notesMaster" Target="/ppt/notesMasters/notesMaster1.xml" Id="R813cd6a870fb46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824bb7d09934e46" /><Relationship Type="http://schemas.openxmlformats.org/officeDocument/2006/relationships/notesMaster" Target="/ppt/notesMasters/notesMaster1.xml" Id="R3f58d354daad4d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1e14974f128475f" /><Relationship Type="http://schemas.openxmlformats.org/officeDocument/2006/relationships/notesMaster" Target="/ppt/notesMasters/notesMaster1.xml" Id="R083c8fb96ff9489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ae4a760bcfb4a66" /><Relationship Type="http://schemas.openxmlformats.org/officeDocument/2006/relationships/notesMaster" Target="/ppt/notesMasters/notesMaster1.xml" Id="Ra946a586323543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3cc4cd17e441e3" /><Relationship Type="http://schemas.openxmlformats.org/officeDocument/2006/relationships/notesMaster" Target="/ppt/notesMasters/notesMaster1.xml" Id="R3baaccd84e8445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c7ebd1996642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be096dc55f4140" /><Relationship Type="http://schemas.openxmlformats.org/officeDocument/2006/relationships/slideLayout" Target="/ppt/slideLayouts/slideLayout1.xml" Id="R8810b209e2e840d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10b209e2e840d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c8608ec8c4f9f" /><Relationship Type="http://schemas.openxmlformats.org/officeDocument/2006/relationships/image" Target="/ppt/media/image.png" Id="R6c6d231a928d4b7f" /><Relationship Type="http://schemas.openxmlformats.org/officeDocument/2006/relationships/notesSlide" Target="/ppt/notesSlides/notesSlide1.xml" Id="R8faf0811b82649c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307b5c70ce48d9" /><Relationship Type="http://schemas.openxmlformats.org/officeDocument/2006/relationships/notesSlide" Target="/ppt/notesSlides/notesSlide2.xml" Id="Rf9d962093bbc4a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5a1abc8c884f5d" /><Relationship Type="http://schemas.openxmlformats.org/officeDocument/2006/relationships/notesSlide" Target="/ppt/notesSlides/notesSlide3.xml" Id="R210ac480b6034f0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24ac2e864b4427" /><Relationship Type="http://schemas.openxmlformats.org/officeDocument/2006/relationships/notesSlide" Target="/ppt/notesSlides/notesSlide4.xml" Id="Rfb624be62b454a2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b8db312e54f4d" /><Relationship Type="http://schemas.openxmlformats.org/officeDocument/2006/relationships/notesSlide" Target="/ppt/notesSlides/notesSlide5.xml" Id="Rd12a0822fce8494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674f92c3bd443c" /><Relationship Type="http://schemas.openxmlformats.org/officeDocument/2006/relationships/notesSlide" Target="/ppt/notesSlides/notesSlide6.xml" Id="Rda6929c279a843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5d949765214282" /><Relationship Type="http://schemas.openxmlformats.org/officeDocument/2006/relationships/notesSlide" Target="/ppt/notesSlides/notesSlide7.xml" Id="R37659c8e3a3e4b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42ae1be6db46d8" /><Relationship Type="http://schemas.openxmlformats.org/officeDocument/2006/relationships/notesSlide" Target="/ppt/notesSlides/notesSlide8.xml" Id="Ra4517c05e2ad4f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bf2e4f1f64f0c" /><Relationship Type="http://schemas.openxmlformats.org/officeDocument/2006/relationships/notesSlide" Target="/ppt/notesSlides/notesSlide9.xml" Id="R26ec9490561045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6943e795f4dfe" /><Relationship Type="http://schemas.openxmlformats.org/officeDocument/2006/relationships/notesSlide" Target="/ppt/notesSlides/notesSlide10.xml" Id="R2e6017130d244a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929608e8d4382" /><Relationship Type="http://schemas.openxmlformats.org/officeDocument/2006/relationships/notesSlide" Target="/ppt/notesSlides/notesSlide11.xml" Id="Ra543c0b9a1fd4a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BFC0E9-1654-4814-AB9C-57A22078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4DCF24-08FE-4B03-95A1-996A2D0C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1063FD-EE6A-4E3D-BC72-60CFEB18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Creating 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1147F7-1A47-4794-BE3B-EE0B5C366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month of posts around a spring product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39CC1-EA19-4E01-A309-436DE30E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769831-E6AD-4493-BE48-9BE7551F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976F6F-8AA2-4C94-A29B-83EA8339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50B56B-8901-4E9A-8434-99D3F639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6d231a928d4b7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972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75E035-B9E6-4DFA-A135-02559421F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B5668-E64B-4041-AAE2-4A63AA01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BA4ACA-3A83-478F-ACC5-BEF38A73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52A3D4-0494-4791-9CD9-0F0412AF8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6E7A46-47AF-4578-8B8B-860AEE19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creating 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9A1EC8-AFBF-413A-A9DD-44D8B3A79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102D26-8321-4F58-8D97-D7693DFAA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DE83E-215A-454F-9F75-E86D437B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FD3D61-EA00-4912-BDB0-AA9B8DB41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5D810C-1883-44B7-80E6-2A0E5CA72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8D3E21-F765-4014-9E50-10ED5A52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C6A8B0-7F15-49E0-9862-C7336A55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DD69D0-FD30-478F-BD6C-FC523E626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685755-2C53-4625-B6D4-3C6C3384E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D765BC-F6ED-4DAB-98A0-1913A9FD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442EB8-EDED-4A30-8E8F-C151B3BB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1525B6-A736-44F6-9E6C-7C54B833D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C7484E-ADD5-49C6-ACEA-A5608EC1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0F947E-D483-4CCE-8CAD-A48EDD0F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F83C34-6014-4A5D-A2C7-3D0F8947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&amp; Launch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909634-3ED6-4662-814D-10095818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approval dates</a:t>
            </a:r>
          </a:p>
        </p:txBody>
      </p:sp>
    </p:spTree>
    <p:extLst>
      <p:ext uri="{BB962C8B-B14F-4D97-AF65-F5344CB8AC3E}">
        <p14:creationId xmlns:p14="http://schemas.microsoft.com/office/powerpoint/2010/main" val="8602080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8C2955-8F1B-4042-B6D1-B05F04734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BD692A-D9D7-497B-9AE3-FF73688C4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274B73-05CE-465E-8C42-BAABADBBE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968BED-C977-4CF2-90BC-2DA738441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283FE8-7CD0-4C7F-AC63-152C02C55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posts, promos, and approvals in one clear monthly view.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E8BD4E-8660-485F-9BCB-1D26F0511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A9E98E-FAC7-4079-B040-0FB7502BC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478882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93F567-1795-4C1B-8F4A-D560CBF21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F43356-1FB1-4C06-A431-69C3E2E1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591655-465C-4120-B3DE-7743CF482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C0FC6C-FE9E-4939-B98D-A0FC9F32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70FD21-85DB-441C-99D1-F9A5DE2F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creating 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36839B-4049-4B54-9F46-868F43A8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3180D1-AEF7-441B-8D91-B12317D8E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19266D-5DD5-409A-A261-AECA3491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E9AD65-C5E9-4E1E-BF48-A2024AACC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creating 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8B4A03-6425-4C19-BC0F-82698F533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AD63D-2AD0-4E27-A087-DC24E173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0A61F8-CCEC-49CF-8B22-98E59B5D7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5FF8F1-4843-4929-86B6-4F3A0A0C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E0C97B-5171-4209-8934-5A143D0BB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promos, and approvals in one…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8526A1-0CE3-4826-97D0-9BD49A72E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6C9BEA-AFF8-4C12-876A-9C70F2208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579FFE-2D2F-4860-A7A5-B24C378D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C5C44A-7D87-4A48-8179-D190802F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315E4D-1631-45CE-8E06-23ACE1608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Track publish status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1DF590-D15A-4402-8AC6-5E69FAADA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302040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510D68-8BE4-4F56-B76A-7619CA3E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3A2C09-4068-4C6B-BECF-F47CC695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2BBC23-1CB7-4720-A795-496897DF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404E5E-C49D-4D99-9E91-249AED244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DACCE1-24E6-4364-9C7A-F9ABD5D7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85BF9-386E-4C2E-9BF9-B748CC6A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DF3A8E-55B0-45F8-92E6-4B6F09B5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401E4E-6116-475C-BD7A-3A7225E2A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759AA4-BD1F-4CB0-A092-06A6BA53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67CEC2-8542-44D5-8C47-112D10BB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FC0112-B601-42CD-A375-4E0A306F7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DD5505-6CFB-48FA-A4B9-38B03E32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1F1DF3-E315-4C27-87FE-42504C148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FAAFB6-C7DE-4688-8FFE-C6B5B3765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8EF5ED-26FE-4F13-B2D8-C834BD423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BC681-96BA-4B38-9272-FE41A328C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1843BF-C715-4728-80AE-0837FCFB8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E80E82-2B65-4A09-BEBE-2E6F4C05C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EA20CE-7EC1-48B6-99D3-05BB74B76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AF315E-0CDB-4C99-9986-7B8AD4231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6FC176-A6F2-4175-9C2A-D1415B4F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approval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8AED82-F49B-46C2-B7A6-5DB43339A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2917FF-D90D-4912-8C0B-BF76938F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8251A1-9B00-4FEF-AF6C-3AD5DC40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DEEDF1-52F9-44B7-B578-AD67275F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183418-AFFB-413A-AE51-EF100289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480084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A1132A-85C0-4A52-8AC1-301072059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63E6B4-77A1-46AD-98F4-9839CDB9F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C6041A-E25F-4624-8FD1-980E595C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FCAC2D-9173-4645-A486-417FDFB86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F85363-B616-4C6F-BBD9-EC39FDED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creating 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A425ED-6BAF-4897-8DDC-9C1BA9CD6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8AAFF-CCEC-43DF-AC74-3EA91702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32B5B9-11F0-425D-B41C-30092476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59E3C6-238E-4D7F-85BA-66DDFFA4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live in separate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217C49-5CAB-4E68-9547-4C5897E41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E952D8-2F0F-4EF9-B9C8-9E414920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Posting dates get missed during busy weeks.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51F03C-3541-43D3-A134-C366C532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954E96-6F03-4CA1-80FB-AEB0BCC59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Approvals slow down the launch plan.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B37F51-9BA0-4C27-86EF-4333368D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EADA1D-9BF7-488C-96A7-0F646C59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49D92C-4E3A-45F1-ABFF-35ED7AB8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861755-CED1-475E-8077-786D0AE6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1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168E4C-203E-4BDD-BC33-7BD498AD7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4B2A48-3322-485C-ABF4-7D95AEEA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Deadlines and owners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82ECF0-B639-43B4-AA75-2BE1DA9E9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428F48-2E8C-4489-8B4A-0679FF026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content before it goes live.</a:t>
            </a:r>
          </a:p>
        </p:txBody>
      </p:sp>
    </p:spTree>
    <p:extLst>
      <p:ext uri="{BB962C8B-B14F-4D97-AF65-F5344CB8AC3E}">
        <p14:creationId xmlns:p14="http://schemas.microsoft.com/office/powerpoint/2010/main" val="19618727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C0A00E-0E97-4C23-89A2-7044A149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E5E8B-7EF4-4C1B-B633-5A9EA1B8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A60D5E-8BEE-4D2E-9610-43CE1B68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830A4-D8BE-4357-8732-6BA678EE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0C1316-A5A5-43D9-A5C8-77E67190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A4C4FA-3C88-47A2-9E3B-7D4BC3A67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152C07-8728-40BA-8C14-1676F94D2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B95FB2-A5D7-49AB-A157-566556A8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D053C2-C98A-45B9-BCD9-5E6B347AE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A12F50-52FB-47D6-9F9B-CDB74428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balance posts, deadlines, and team feedback.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954283-573E-429C-844D-AEB1C260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31801B-A66F-441C-B890-A20E77F3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39EA8F-2376-4F3C-991C-9C08529A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32F846-5DE6-473A-9558-3B4D06AB1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0AB6D8-2CC8-4A30-A2BF-5C333250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how each post supports the launch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BC00AB-96ED-4881-99BF-8B0C619E6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754921-0DDA-4B04-922A-E8101E06B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44176D-74D0-44D5-946F-AAA5CFB30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65BC5C-047C-4240-9784-64CEC3250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C81CF8-11ED-4EA3-9D7B-7D43F9565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defined topics and due dates to produce content on time.</a:t>
            </a:r>
          </a:p>
        </p:txBody>
      </p:sp>
    </p:spTree>
    <p:extLst>
      <p:ext uri="{BB962C8B-B14F-4D97-AF65-F5344CB8AC3E}">
        <p14:creationId xmlns:p14="http://schemas.microsoft.com/office/powerpoint/2010/main" val="10395209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3B92421-2AAC-4201-9ED0-29867242E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9A1D24-2553-4481-814F-52714E57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A20E35-A089-4DDD-B265-687260C7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FAC2F-4C43-4178-946F-9F7B99E7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DF128C-4F87-441B-961D-4B62C8F4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09A15A-0B97-469B-814D-0B49182D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71FCC4-ADDD-4D85-8611-364594A88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7F22E3-C90B-4616-96E0-23B88308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468FDF-905B-41BE-A643-020BF99B7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C47E1-69C5-4E3B-A801-FF62CBEA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D6076-6DED-429D-8AA5-3E536C1E8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074538-76EB-40F4-9B19-44E02194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EF6E75-0863-4AA0-965A-3C473E723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92124D-C034-47DB-AF02-99DDE487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5E834F-4EB8-4BAF-B8DC-E18AF221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0081C7-7B1D-4E2B-9E64-C3E1208DA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716062-2255-424D-80B6-1FD73BA6B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C72C35-8560-43F0-9530-F46EF8EC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E00ABC-0953-4F37-BF24-B5D7F3A6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2EB5B6-E5C4-4C62-B889-46829AFC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8C8A6B-C256-4623-9F2D-4107EAC2A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9461B1-5746-4EF8-8476-2008E383B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D2D4FE-E55C-46A7-96CF-9D0D3D9D2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EDDE09-8748-4E20-B69A-E98CAC25F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E011BB-C5A5-44BA-89D7-D3AA9594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C83052-882F-4CF1-80C6-612DCEDC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7A09C0-CE7F-4875-B85D-529C238A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806A9B6-F444-4E4A-9DC0-35C318078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A3AA93-827C-428A-B0CC-D3301A20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approval dates</a:t>
            </a:r>
          </a:p>
        </p:txBody>
      </p:sp>
    </p:spTree>
    <p:extLst>
      <p:ext uri="{BB962C8B-B14F-4D97-AF65-F5344CB8AC3E}">
        <p14:creationId xmlns:p14="http://schemas.microsoft.com/office/powerpoint/2010/main" val="8801966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62312D-8C09-434C-B18E-9087B916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EFB84-85E5-41BB-8DD3-CFEEE25B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B1ED98-0DF2-4D22-BC6B-73D47AE9A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6C1F22-58DA-4C67-B3AE-5804CCA1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8B70B0-E06A-4536-B451-A29A51C6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creating 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9CB35-4901-4112-88C5-9B71DA22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9C06A-7E7E-4D53-A250-A6661B5CB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8D270-EF12-4069-A00E-5CFB2CC53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organize launch posts, stories, and approvals for one month?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8F8FA1-6245-4CDD-A60B-4A0F5F484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C4C762-2661-4295-A43F-A628FE70E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4D36BD-4BAB-4975-94C6-73773E0B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73910B-9BEA-41C1-94E6-698679A2C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FFF4D0-5F63-4CCD-95E8-44004B77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FD82F9-CF15-4F54-AFD0-7BF0BDE4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1105ED-CEE3-4F5E-BE36-3B171FC3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BDE41B-BECE-4842-81D5-09C540407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D3EA8F-0521-4C21-9482-FA7587F5B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5DEBE9-E305-4FA0-A048-01AE780E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</p:spTree>
    <p:extLst>
      <p:ext uri="{BB962C8B-B14F-4D97-AF65-F5344CB8AC3E}">
        <p14:creationId xmlns:p14="http://schemas.microsoft.com/office/powerpoint/2010/main" val="3477909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B14F5F-5D38-4E49-82FA-7ADAEF40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5E819D-4156-422A-A2DD-36E42B35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87B859-A6D3-4B82-8216-DD090CE08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304FA-1826-4D83-B480-7487EBB03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65E8B-04A0-425E-ADA1-9C7DB4DA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creating 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5C70F-11D1-4F29-9BBB-9118363D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885DCD-4E3A-4883-A57E-88052235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A14EAD-6CE0-4BBC-ADF9-D1D1B3CD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367000-48EE-4989-B295-0C5C81B0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09B3AC-F9F0-4AC8-B755-00277ED04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D9741-EC3F-4B2D-B79E-BFEDD50C3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FEB992-B5AA-438B-97E9-3CB553873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AC6926-A99D-4160-B98E-A61EDAA4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6E55A5-850B-4451-B0EE-586A3ACC5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1208E9-DBEC-475E-9670-B4E0E5B9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11C156-1ED5-4C3B-A858-347D1A66C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DC0902-D346-4926-A6BE-9759F8AC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91C9D-6395-4583-A851-1574E496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739B5-D3AE-4CEF-8E84-22833024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2610D1-1EEA-44D8-A92E-244B04DF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C0F921-534A-41BE-8F10-841BED280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3E4112-8124-4824-860F-820B7150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235D75-8EE6-41A3-8EA0-F8B9B6637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DDDE31-29FA-4AB1-955C-718AAE23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3E3206-3A3C-4500-9358-8A6B15FC9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1803151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0ED1C-FD16-4B51-B4E1-F3E812FFE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CEF246-A0CC-4D6A-9BE4-0CA0FA3A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7EB68B-9F44-4CDB-892F-FAC49943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steady launch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16A253-C152-469B-87BA-34EEECCF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FA57FB-E685-4E38-98A0-25A733B5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B9F878-139C-4416-BA48-FC0090A6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0032AD-589A-4256-83CC-1E342615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059051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2026-10-01T10:17:45.7280000Z</dcterms:created>
  <dcterms:modified xsi:type="dcterms:W3CDTF">2026-10-01T10:17:45.7280000Z</dcterms:modified>
</coreProperties>
</file>