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92fbac24db491a" /><Relationship Type="http://schemas.openxmlformats.org/officeDocument/2006/relationships/extended-properties" Target="/docProps/app.xml" Id="Rbf264a82d413471e" /><Relationship Type="http://schemas.openxmlformats.org/officeDocument/2006/relationships/officeDocument" Target="/ppt/presentation.xml" Id="Rd37e41a8fb8c4e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de0a800e724eef"/>
  </p:sldMasterIdLst>
  <p:notesMasterIdLst>
    <p:notesMasterId xmlns:r="http://schemas.openxmlformats.org/officeDocument/2006/relationships" r:id="R5413e91903ef44ab"/>
  </p:notesMasterIdLst>
  <p:sldIdLst>
    <p:sldId xmlns:r="http://schemas.openxmlformats.org/officeDocument/2006/relationships" id="256" r:id="Rdfdba1ab12ca4523"/>
    <p:sldId xmlns:r="http://schemas.openxmlformats.org/officeDocument/2006/relationships" id="257" r:id="R06f7aeb030874b58"/>
    <p:sldId xmlns:r="http://schemas.openxmlformats.org/officeDocument/2006/relationships" id="258" r:id="R1bcd03e5c763483f"/>
    <p:sldId xmlns:r="http://schemas.openxmlformats.org/officeDocument/2006/relationships" id="259" r:id="Rb5dec853393d4234"/>
    <p:sldId xmlns:r="http://schemas.openxmlformats.org/officeDocument/2006/relationships" id="260" r:id="R16cc28c13ec44bda"/>
    <p:sldId xmlns:r="http://schemas.openxmlformats.org/officeDocument/2006/relationships" id="261" r:id="R01b997bb30aa4720"/>
    <p:sldId xmlns:r="http://schemas.openxmlformats.org/officeDocument/2006/relationships" id="262" r:id="R364e4d6fe65547d8"/>
    <p:sldId xmlns:r="http://schemas.openxmlformats.org/officeDocument/2006/relationships" id="263" r:id="R1e046438c8ce4bde"/>
    <p:sldId xmlns:r="http://schemas.openxmlformats.org/officeDocument/2006/relationships" id="264" r:id="Re69c5a66b01d424a"/>
    <p:sldId xmlns:r="http://schemas.openxmlformats.org/officeDocument/2006/relationships" id="265" r:id="R21229af1c2c0406b"/>
    <p:sldId xmlns:r="http://schemas.openxmlformats.org/officeDocument/2006/relationships" id="266" r:id="R0bb69b72b0374e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e85f7355f24cfd" /><Relationship Type="http://schemas.openxmlformats.org/officeDocument/2006/relationships/slideMaster" Target="/ppt/slideMasters/slideMaster1.xml" Id="Rc3de0a800e724eef" /><Relationship Type="http://schemas.openxmlformats.org/officeDocument/2006/relationships/notesMaster" Target="/ppt/notesMasters/notesMaster1.xml" Id="R5413e91903ef44ab" /><Relationship Type="http://schemas.openxmlformats.org/officeDocument/2006/relationships/presProps" Target="/ppt/presProps.xml" Id="R8ce766e227ce4ed5" /><Relationship Type="http://schemas.openxmlformats.org/officeDocument/2006/relationships/tableStyles" Target="/ppt/tableStyles.xml" Id="Reefdbb60281344b3" /><Relationship Type="http://schemas.openxmlformats.org/officeDocument/2006/relationships/slide" Target="/ppt/slides/slide1.xml" Id="Rdfdba1ab12ca4523" /><Relationship Type="http://schemas.openxmlformats.org/officeDocument/2006/relationships/slide" Target="/ppt/slides/slide2.xml" Id="R06f7aeb030874b58" /><Relationship Type="http://schemas.openxmlformats.org/officeDocument/2006/relationships/slide" Target="/ppt/slides/slide3.xml" Id="R1bcd03e5c763483f" /><Relationship Type="http://schemas.openxmlformats.org/officeDocument/2006/relationships/slide" Target="/ppt/slides/slide4.xml" Id="Rb5dec853393d4234" /><Relationship Type="http://schemas.openxmlformats.org/officeDocument/2006/relationships/slide" Target="/ppt/slides/slide5.xml" Id="R16cc28c13ec44bda" /><Relationship Type="http://schemas.openxmlformats.org/officeDocument/2006/relationships/slide" Target="/ppt/slides/slide6.xml" Id="R01b997bb30aa4720" /><Relationship Type="http://schemas.openxmlformats.org/officeDocument/2006/relationships/slide" Target="/ppt/slides/slide7.xml" Id="R364e4d6fe65547d8" /><Relationship Type="http://schemas.openxmlformats.org/officeDocument/2006/relationships/slide" Target="/ppt/slides/slide8.xml" Id="R1e046438c8ce4bde" /><Relationship Type="http://schemas.openxmlformats.org/officeDocument/2006/relationships/slide" Target="/ppt/slides/slide9.xml" Id="Re69c5a66b01d424a" /><Relationship Type="http://schemas.openxmlformats.org/officeDocument/2006/relationships/slide" Target="/ppt/slides/slide10.xml" Id="R21229af1c2c0406b" /><Relationship Type="http://schemas.openxmlformats.org/officeDocument/2006/relationships/slide" Target="/ppt/slides/slide11.xml" Id="R0bb69b72b0374e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d774d486a84d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9ad0ecf3434647" /><Relationship Type="http://schemas.openxmlformats.org/officeDocument/2006/relationships/notesMaster" Target="/ppt/notesMasters/notesMaster1.xml" Id="R1a4e81b9fdd946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15e6815e6b4975" /><Relationship Type="http://schemas.openxmlformats.org/officeDocument/2006/relationships/notesMaster" Target="/ppt/notesMasters/notesMaster1.xml" Id="Rb65d3bd58e724c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9cf112fb6e43aa" /><Relationship Type="http://schemas.openxmlformats.org/officeDocument/2006/relationships/notesMaster" Target="/ppt/notesMasters/notesMaster1.xml" Id="R88363fc0aa3441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c31c76f992401b" /><Relationship Type="http://schemas.openxmlformats.org/officeDocument/2006/relationships/notesMaster" Target="/ppt/notesMasters/notesMaster1.xml" Id="Recdd730f307442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3d519450114a40" /><Relationship Type="http://schemas.openxmlformats.org/officeDocument/2006/relationships/notesMaster" Target="/ppt/notesMasters/notesMaster1.xml" Id="R6fe6eca5ed8b44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8e3747f204471b" /><Relationship Type="http://schemas.openxmlformats.org/officeDocument/2006/relationships/notesMaster" Target="/ppt/notesMasters/notesMaster1.xml" Id="Rc68706c85ffc48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ffd3e63f8548ca" /><Relationship Type="http://schemas.openxmlformats.org/officeDocument/2006/relationships/notesMaster" Target="/ppt/notesMasters/notesMaster1.xml" Id="Redd514f8531849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25ed4f523d4779" /><Relationship Type="http://schemas.openxmlformats.org/officeDocument/2006/relationships/notesMaster" Target="/ppt/notesMasters/notesMaster1.xml" Id="R35c60e39e9154e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7bf83cdc72406b" /><Relationship Type="http://schemas.openxmlformats.org/officeDocument/2006/relationships/notesMaster" Target="/ppt/notesMasters/notesMaster1.xml" Id="Rbb2c879ce904462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362c2459a44f52" /><Relationship Type="http://schemas.openxmlformats.org/officeDocument/2006/relationships/notesMaster" Target="/ppt/notesMasters/notesMaster1.xml" Id="R035ffb7b05e440c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cf330f3c394f11" /><Relationship Type="http://schemas.openxmlformats.org/officeDocument/2006/relationships/notesMaster" Target="/ppt/notesMasters/notesMaster1.xml" Id="Rbabc8762032943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fc05d380054c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71a9dd0bb6493a" /><Relationship Type="http://schemas.openxmlformats.org/officeDocument/2006/relationships/slideLayout" Target="/ppt/slideLayouts/slideLayout1.xml" Id="Rbcb3654966cc40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b3654966cc40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fc36e997f4443d" /><Relationship Type="http://schemas.openxmlformats.org/officeDocument/2006/relationships/image" Target="/ppt/media/image.png" Id="R0c2e8b31ef294b89" /><Relationship Type="http://schemas.openxmlformats.org/officeDocument/2006/relationships/notesSlide" Target="/ppt/notesSlides/notesSlide1.xml" Id="Rcfa44f984ebe45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c71056bd884db7" /><Relationship Type="http://schemas.openxmlformats.org/officeDocument/2006/relationships/notesSlide" Target="/ppt/notesSlides/notesSlide2.xml" Id="R364b26baab3744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2bdd5f080c4dcf" /><Relationship Type="http://schemas.openxmlformats.org/officeDocument/2006/relationships/notesSlide" Target="/ppt/notesSlides/notesSlide3.xml" Id="R17576fbf177544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0d5f583ef4c7b" /><Relationship Type="http://schemas.openxmlformats.org/officeDocument/2006/relationships/notesSlide" Target="/ppt/notesSlides/notesSlide4.xml" Id="R0550fa0587ef43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6aa2277f8449c8" /><Relationship Type="http://schemas.openxmlformats.org/officeDocument/2006/relationships/notesSlide" Target="/ppt/notesSlides/notesSlide5.xml" Id="R86ea3827058047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4aca3a6e24659" /><Relationship Type="http://schemas.openxmlformats.org/officeDocument/2006/relationships/notesSlide" Target="/ppt/notesSlides/notesSlide6.xml" Id="Rcc2b2937281842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03c7e8e214ffd" /><Relationship Type="http://schemas.openxmlformats.org/officeDocument/2006/relationships/notesSlide" Target="/ppt/notesSlides/notesSlide7.xml" Id="R26a0fa6d465a49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42da6105a40f6" /><Relationship Type="http://schemas.openxmlformats.org/officeDocument/2006/relationships/notesSlide" Target="/ppt/notesSlides/notesSlide8.xml" Id="R5446fbf2a008480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9b102754404d8b" /><Relationship Type="http://schemas.openxmlformats.org/officeDocument/2006/relationships/notesSlide" Target="/ppt/notesSlides/notesSlide9.xml" Id="R2c29f645e1984a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db89e5b2e48b9" /><Relationship Type="http://schemas.openxmlformats.org/officeDocument/2006/relationships/notesSlide" Target="/ppt/notesSlides/notesSlide10.xml" Id="Rec8273e5b16845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7bf2763024763" /><Relationship Type="http://schemas.openxmlformats.org/officeDocument/2006/relationships/notesSlide" Target="/ppt/notesSlides/notesSlide11.xml" Id="R983ec6ae16cc41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F19C3B-E2FF-4A4B-8573-903DCF1E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D8967-9A31-4E80-95C6-B759E134C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6756A2-47CE-4BD6-9CF1-412F72A8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Creating A Music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208B66-49C1-4159-80DB-8C0B41E9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Plan a neon rooftop shoot for Luna Vale’s debut single with clear, scene-by-scene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4D2EE-D74D-4AFD-BD30-745C9380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861EE-E371-40F0-8622-0E19DB2E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26FB8C-934C-4D63-A5AA-96AD8ADE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986EB-8ECB-4980-A326-F851F134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e8b31ef294b8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282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CFDBC3-91C8-41A1-A906-3C3977ED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BB41E9-51EC-44BC-86DE-977EA58A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8B17C8-E322-42EF-B2A0-5D5091B2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BF42D5-A6FA-4639-BEA9-96512609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25B4D-A865-46EC-A102-B1BE62AF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creating a music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43007-B39A-4D6D-974A-78599118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7EFEB6-BE5D-42A3-9F11-E3193CF09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F2760D-FC04-4FD3-9057-E45DBE8C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2DC171-18C1-4ECA-A0B5-4BD8D50CF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song arc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50792A-42BB-4245-818A-0DF5032F1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83D9BF-5D1C-49B9-A866-7F293C6D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611DC-46B1-40AA-8712-32163885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DB022-32F1-47B1-9E67-193825AF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2BAC93-5D0B-4C79-A722-5BE0B1D0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B627AF-07B0-4BA3-AADB-3ABF5977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2B8E49-9918-493E-9010-57F51BFC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Camera Cues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2AF60A-0C5B-4678-B6BB-AB4C9C04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9E407B-7E23-4C47-89DC-11B0E642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09DD99-049B-4813-B180-1E531647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6326F9-6C89-4DEF-8393-B4A52CDE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Sequence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3D2FD9-1738-481D-B7A2-76CFD778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</p:spTree>
    <p:extLst>
      <p:ext uri="{BB962C8B-B14F-4D97-AF65-F5344CB8AC3E}">
        <p14:creationId xmlns:p14="http://schemas.microsoft.com/office/powerpoint/2010/main" val="261219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AF4A6-2324-45AB-8397-50BDB3FC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12D30E-803D-4290-ADA0-7855CF92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28DE7B-70A6-4991-B862-1EFC87E3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F3402-8C2F-4E8B-9A69-2F028FFA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5A88D2-A6F9-4C68-AE0C-1442B128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song into a visual story from first frame to final cut.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E1443-F894-4C54-BAD7-86CDC91AE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21E31-3457-4592-8327-0CB45648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935748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C4398C-657C-4B86-9E8C-7C8049D86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4F7C3-7A96-4101-901E-94A00D1D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F206D-B0FD-4263-889E-B523BCA8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B453D5-8E77-4B00-B913-DB0CFB3D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665BFB-BB81-4AB0-9DE6-59CE7076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creating a music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F2DDB-9B47-431B-A843-AD603DF1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19DF6-2505-4F96-92E3-13705005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2B76D1-534A-4042-B791-462A9612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C7AA2A-4562-42A0-B673-B6E6070D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creating a music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F239B-3DC5-4FD3-872E-41A837D3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866F2-DC28-4251-A2D6-2B574B14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A9CA50-C35E-4003-BAB9-13B68971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4A390-3CF5-4C15-B6CF-46B11A73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972D8-D745-41D7-A0BE-4E195CB7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song into a visual story from firs…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6C31B1-FC2B-4F87-A549-579300FC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C01ADB-19BF-44B5-A458-221002AE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28879F-9D6B-4640-9AFA-24921A28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4D301F-52D6-43F2-9380-ADD47D11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763499-F94C-4CF9-A73E-3585C246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867300-D0FD-429E-90A8-1291595F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340222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1E3F89-75CF-444C-995F-9E4221ED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5F114-E2F3-4D14-9E15-84A1BE6F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347FA2-4351-463D-A09C-5CD23374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6609B-830A-41A4-BFAF-C342D4469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02AEA-434B-472A-BA95-904DAEF7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2AF9C-0AAA-4F9F-9AB5-F98DE3A7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9D907-2BC8-41AC-9597-D7551814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BA68B7-C24F-4B91-855B-C3895829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79E4C-F60F-466C-ABAA-F333E1DD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song arc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4707D3-2039-4FF2-B654-0439A19A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98C512-7EDA-406C-8A22-457E1D9C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36F5FF-2A0D-43F0-BB8C-F38D2385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047E52-7DC2-4500-BA06-5AF36E7E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99060B-0650-4BC9-892C-3D7CE53B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97CCA0-1BFB-4364-A004-2D7E53E48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94997C-00B7-49AF-8F00-0C05DB3F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CA2F65-8FF4-4C05-9543-74B07269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7BA522-6C39-4E72-B3FB-0A1A6A3F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D4D8FA-B2AF-491C-9609-A87860ED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C96C58-51A0-477B-A495-B9419FFA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4D13E7-1A0E-4C59-8C08-83258D56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CD599F-8625-4313-BB57-CFC98AF7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838C3D-3CF8-480A-9D48-9A7DF012C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E499AE-9052-48FE-8744-2B9327B8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E2FFF9-ADD0-45E7-8770-3E0F889C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4C6C26-382E-47F4-938A-37550EEF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424520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E3F521-2371-4843-BF0E-EB723F70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7E3CE-1969-4816-92F8-E7942F3D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82035-6D1B-4ED8-80EC-EBC643DC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8A2D6-C934-427C-9779-6024218A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3F436-2C45-44A3-A167-D82F391B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creating a music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DAA483-335C-445B-A440-B83CF452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4FA19-5AAB-44E4-9BD8-6B80118A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A4201C-2A4D-4328-B12D-C6F4A321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680A1E-A0A9-4184-B5BB-65A7BC71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random and disconnected.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B267A1-44D4-48B2-84F8-D88F236E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39C68-59C9-4811-927C-0A46C3BE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debates ideas without a shared outline.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B06E8-E246-4C0E-B268-7EE7F965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359166-6984-45FB-9D50-4B03E320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Editing starts before the visual story is settled.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8A0CD-4E83-49C0-B42A-C1C5EA5F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E21303-4310-41B2-B2F2-4E2CBCD9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55FAB2-8C39-48DC-B6A1-2C09E347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240DE-7064-4A60-9B99-ED6F204D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song has a clear visual journey.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F1A586-C31F-403F-94F6-104C8B56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610D7A-0FC5-48DA-8EED-3C38CD90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9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same mood and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C9E1B0-71E2-4650-851D-0A1CE273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EEC64A-CE8F-40A1-B4B9-95811BCB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can follow a simple, aligned plan.</a:t>
            </a:r>
          </a:p>
        </p:txBody>
      </p:sp>
    </p:spTree>
    <p:extLst>
      <p:ext uri="{BB962C8B-B14F-4D97-AF65-F5344CB8AC3E}">
        <p14:creationId xmlns:p14="http://schemas.microsoft.com/office/powerpoint/2010/main" val="9753697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96D3A3-7DCC-4FB4-9A74-AACC660CF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2EB14-AF91-47AC-8572-844403F4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CEF7E-11CC-4398-8D8F-94589DA8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EEF00-24CF-4C4A-A6D8-235C47FA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81C5F-403F-44D6-AD82-A751C9A0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30F31-F425-410D-B876-EA3BF45AA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63A504-6F41-42C4-8AE3-4F288AA0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AA03A-DAB8-4C23-8265-6000DAE8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65B44-47A3-45E8-8684-68AB0501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5E6C6-3BD7-4FDD-98B5-EEAE67380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visual path that matches the track’s mood and pacing.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D840D5-2A7A-42C2-9BD6-3466E8E5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6A1F6-5C71-4CC3-9B40-B57F1B74D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9C467-0218-4A4D-9121-13969A75A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28825-AB60-462F-8722-61420174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606EE-E396-4C86-92A6-E9CA344D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scene list to organize locations, props, and crew.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4C4D8-CBE5-45A8-A347-291CAD96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FC6D26-B5BF-48FE-8163-ACFF8774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4FD59-CB02-4685-ADAB-6FCC56B3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D844BC-5F51-46B8-854B-AC31A44B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AB3220-C30C-4B6E-AE93-13786888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sequence outline that makes the cut easy to assemble.</a:t>
            </a:r>
          </a:p>
        </p:txBody>
      </p:sp>
    </p:spTree>
    <p:extLst>
      <p:ext uri="{BB962C8B-B14F-4D97-AF65-F5344CB8AC3E}">
        <p14:creationId xmlns:p14="http://schemas.microsoft.com/office/powerpoint/2010/main" val="5675030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9682E0-5F91-4011-BE5A-C7A2C37D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C55ACB-28F1-403C-A0F3-A247108E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C1EF8-BDF6-4CEA-828D-373918E6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16CFE-5C7C-415D-9502-CFAAD0C5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B767EC-9E6D-4A3A-B12A-54F47288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3614E-12B4-450C-9DE2-3A4D6205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CE5B2C-6772-43E0-9059-501ECE2E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9190B-AB6C-4F72-8D5D-E06BF5BD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69100-BC14-4433-9998-E3121217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E80AB-1F21-4823-B671-6A56402A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07CC0C-6E23-4AD3-878B-73383A90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song arc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8D2B4B-6F64-42D9-907A-455CCE8B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3002C-0415-455B-935A-C281D9FA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D38CEA-9679-47D5-BC25-95A09937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FD2EFB-8A35-4EE4-BF77-012A0D26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71AE7-A6DA-4568-972A-B6515966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E8633-B893-4E03-971B-81C2F8D4C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B0A747-AEA4-4788-B972-D0A21224F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61950A-C1E7-4D4F-B3A8-F944A45B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18D533-1086-406D-AB83-B02458EE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DE78CA-BBE8-4933-8154-1EA1526B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C83982-E4ED-4455-960F-AC63F6A2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4821C6-1B06-402A-97EE-7CFFE84B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transitions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587DE4-112A-4248-A054-6CFBA66F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BBA2E5-2F9E-4BD2-AA6C-5FE2ECE9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231EBB-5853-4009-BA96-1B126243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AF9557-97BE-42CA-B754-734CE20A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B584D2-9164-4F62-8002-18416AA1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907507-DD07-4DCA-BE1D-A3E42D61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notes</a:t>
            </a:r>
          </a:p>
        </p:txBody>
      </p:sp>
    </p:spTree>
    <p:extLst>
      <p:ext uri="{BB962C8B-B14F-4D97-AF65-F5344CB8AC3E}">
        <p14:creationId xmlns:p14="http://schemas.microsoft.com/office/powerpoint/2010/main" val="16953835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FA2B46-75D8-465C-85FD-53E3E14BA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1C66AD-6F67-4624-8796-53E3C354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A524E-DA90-4798-AF2E-C15E4CD9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E1025-F967-4AA1-9F5C-C6A3EA22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DD5AE-90C0-46E2-95EA-5C676C4D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creating a music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3F161-16F8-4CFE-9DA5-4B1E5AC3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F528ED-8277-4CBA-81C1-50A83784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FC20E1-D27F-4195-97C9-EE5CBB826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Luna Vale’s new single become a storyboard that guides every shot?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F5701-7CB3-4D7C-9969-2FBA7D55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12BDD0-FFBB-4ABA-9E8C-5C11C5E3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A7F8FB-E963-42FD-BA77-DA16461F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C20BF-D505-4162-9F96-76664AAA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3FB3E7-16FB-4641-9339-D8C08A4C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123C21-C3E2-4200-BCDD-0CE369B9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A475D-7D04-44E0-A233-F1A61F156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transitions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5A05F3-0901-420F-82F1-9E05C4728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3FC6A5-3ED9-4866-A217-B7B8DC2F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BD591-D863-43CD-A225-9F58BE5C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5380382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AA9636-05D6-4410-B308-972CEBAC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B0617-F4BE-4131-88ED-7A89FFE5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06CFAA-0FF1-4828-B3E7-E6484157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01BF4-9473-4229-816D-51B4FA72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DB0C21-727B-460C-B5C8-21708DB7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creating a music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3DC292-C8D0-4BA2-8FFF-0B8CDB5D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EB2E0-7390-4585-8C8F-5E181E15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34A85D-0C4B-40E8-84E9-58581589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E33CE-B059-4070-B252-7AA50730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song arc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3E4752-32A0-4D27-8F4D-9C8908F4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06656-9F19-4CF1-8568-F4C7F041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20C1A6-3D59-49C0-8F36-F5DC7A76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42AB4C-AE3A-4E1B-BBCC-34D2657F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E82809-A681-4152-B762-B6871F7D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9C2F68-4A93-4391-9874-1215B9E4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F63D5F-53B9-41BD-A2EE-7D93BF6B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9F505F-47BC-4F04-A7BF-47DF78D0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966636-60BE-42E6-AFF3-DB184E77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7933F1-F4A7-4FA5-98FA-666207FC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E492C4-B5A6-4180-88CF-61FB920B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40C9BB-188B-4BF6-876B-72224AFC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703A0D-C3F9-4CF6-BC89-FC3FA640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FBA4F3-E0AE-49B9-BEEA-8613DDEE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CE8D0C-8D01-4B9E-B749-273B1882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ABA998-6937-4228-AF98-009713D41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456736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21A17-BA83-4717-9393-1BD1074FB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6C88A-7298-47A9-B499-77486E2E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961BAC-4402-4498-963A-6B7F91B3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frame by frame.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936AA1-85F3-4622-AC4B-3971D4AE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10CA5-2246-4945-8D36-4130F98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002D9-90D1-4603-A77E-98CE2549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1B2EF9-636A-4AE4-83A6-BD18F298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37471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2026-10-01T22:21:37.2200000Z</dcterms:created>
  <dcterms:modified xsi:type="dcterms:W3CDTF">2026-10-01T22:21:37.2200000Z</dcterms:modified>
</coreProperties>
</file>