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e21e7a284a41bd" /><Relationship Type="http://schemas.openxmlformats.org/officeDocument/2006/relationships/extended-properties" Target="/docProps/app.xml" Id="Re977ab3afd044f93" /><Relationship Type="http://schemas.openxmlformats.org/officeDocument/2006/relationships/officeDocument" Target="/ppt/presentation.xml" Id="R58fb0c31e65f42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8d6937709d4bda"/>
  </p:sldMasterIdLst>
  <p:notesMasterIdLst>
    <p:notesMasterId xmlns:r="http://schemas.openxmlformats.org/officeDocument/2006/relationships" r:id="Rb5a7bf3e1fd449e1"/>
  </p:notesMasterIdLst>
  <p:sldIdLst>
    <p:sldId xmlns:r="http://schemas.openxmlformats.org/officeDocument/2006/relationships" id="256" r:id="Rf01b06f49f5840b5"/>
    <p:sldId xmlns:r="http://schemas.openxmlformats.org/officeDocument/2006/relationships" id="257" r:id="Ra8bba4b738c74ba7"/>
    <p:sldId xmlns:r="http://schemas.openxmlformats.org/officeDocument/2006/relationships" id="258" r:id="Rd1196c1a50c74014"/>
    <p:sldId xmlns:r="http://schemas.openxmlformats.org/officeDocument/2006/relationships" id="259" r:id="Red3c10a425044f81"/>
    <p:sldId xmlns:r="http://schemas.openxmlformats.org/officeDocument/2006/relationships" id="260" r:id="Rdaee5d8e14b54778"/>
    <p:sldId xmlns:r="http://schemas.openxmlformats.org/officeDocument/2006/relationships" id="261" r:id="Rba2b63138f134221"/>
    <p:sldId xmlns:r="http://schemas.openxmlformats.org/officeDocument/2006/relationships" id="262" r:id="R6adaa4e60227480b"/>
    <p:sldId xmlns:r="http://schemas.openxmlformats.org/officeDocument/2006/relationships" id="263" r:id="Ra2da169e35124aa2"/>
    <p:sldId xmlns:r="http://schemas.openxmlformats.org/officeDocument/2006/relationships" id="264" r:id="R7c660e563e6a4fff"/>
    <p:sldId xmlns:r="http://schemas.openxmlformats.org/officeDocument/2006/relationships" id="265" r:id="R5627a600fd7440c3"/>
    <p:sldId xmlns:r="http://schemas.openxmlformats.org/officeDocument/2006/relationships" id="266" r:id="R8fec50faf2fe4c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8e1370ca144808" /><Relationship Type="http://schemas.openxmlformats.org/officeDocument/2006/relationships/slideMaster" Target="/ppt/slideMasters/slideMaster1.xml" Id="Rc78d6937709d4bda" /><Relationship Type="http://schemas.openxmlformats.org/officeDocument/2006/relationships/notesMaster" Target="/ppt/notesMasters/notesMaster1.xml" Id="Rb5a7bf3e1fd449e1" /><Relationship Type="http://schemas.openxmlformats.org/officeDocument/2006/relationships/presProps" Target="/ppt/presProps.xml" Id="R3356187e28b7422c" /><Relationship Type="http://schemas.openxmlformats.org/officeDocument/2006/relationships/tableStyles" Target="/ppt/tableStyles.xml" Id="Rfcbf152e1e28450d" /><Relationship Type="http://schemas.openxmlformats.org/officeDocument/2006/relationships/slide" Target="/ppt/slides/slide1.xml" Id="Rf01b06f49f5840b5" /><Relationship Type="http://schemas.openxmlformats.org/officeDocument/2006/relationships/slide" Target="/ppt/slides/slide2.xml" Id="Ra8bba4b738c74ba7" /><Relationship Type="http://schemas.openxmlformats.org/officeDocument/2006/relationships/slide" Target="/ppt/slides/slide3.xml" Id="Rd1196c1a50c74014" /><Relationship Type="http://schemas.openxmlformats.org/officeDocument/2006/relationships/slide" Target="/ppt/slides/slide4.xml" Id="Red3c10a425044f81" /><Relationship Type="http://schemas.openxmlformats.org/officeDocument/2006/relationships/slide" Target="/ppt/slides/slide5.xml" Id="Rdaee5d8e14b54778" /><Relationship Type="http://schemas.openxmlformats.org/officeDocument/2006/relationships/slide" Target="/ppt/slides/slide6.xml" Id="Rba2b63138f134221" /><Relationship Type="http://schemas.openxmlformats.org/officeDocument/2006/relationships/slide" Target="/ppt/slides/slide7.xml" Id="R6adaa4e60227480b" /><Relationship Type="http://schemas.openxmlformats.org/officeDocument/2006/relationships/slide" Target="/ppt/slides/slide8.xml" Id="Ra2da169e35124aa2" /><Relationship Type="http://schemas.openxmlformats.org/officeDocument/2006/relationships/slide" Target="/ppt/slides/slide9.xml" Id="R7c660e563e6a4fff" /><Relationship Type="http://schemas.openxmlformats.org/officeDocument/2006/relationships/slide" Target="/ppt/slides/slide10.xml" Id="R5627a600fd7440c3" /><Relationship Type="http://schemas.openxmlformats.org/officeDocument/2006/relationships/slide" Target="/ppt/slides/slide11.xml" Id="R8fec50faf2fe4c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1b314cba6d4a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262bc432854a58" /><Relationship Type="http://schemas.openxmlformats.org/officeDocument/2006/relationships/notesMaster" Target="/ppt/notesMasters/notesMaster1.xml" Id="R90364d4f548d4f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d23ba872f54764" /><Relationship Type="http://schemas.openxmlformats.org/officeDocument/2006/relationships/notesMaster" Target="/ppt/notesMasters/notesMaster1.xml" Id="Ra45b58784e1942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a3921ecdac4639" /><Relationship Type="http://schemas.openxmlformats.org/officeDocument/2006/relationships/notesMaster" Target="/ppt/notesMasters/notesMaster1.xml" Id="Rf87f7b917c3049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714f7a72ad4dbf" /><Relationship Type="http://schemas.openxmlformats.org/officeDocument/2006/relationships/notesMaster" Target="/ppt/notesMasters/notesMaster1.xml" Id="R559f0199998a4b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0026d44d4340f7" /><Relationship Type="http://schemas.openxmlformats.org/officeDocument/2006/relationships/notesMaster" Target="/ppt/notesMasters/notesMaster1.xml" Id="Rc840ec9911c149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f9d833657845ad" /><Relationship Type="http://schemas.openxmlformats.org/officeDocument/2006/relationships/notesMaster" Target="/ppt/notesMasters/notesMaster1.xml" Id="R822d5d84506645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004986f4a140ae" /><Relationship Type="http://schemas.openxmlformats.org/officeDocument/2006/relationships/notesMaster" Target="/ppt/notesMasters/notesMaster1.xml" Id="R8c693a836ae84d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99cb768579403c" /><Relationship Type="http://schemas.openxmlformats.org/officeDocument/2006/relationships/notesMaster" Target="/ppt/notesMasters/notesMaster1.xml" Id="Rd0f4e98d4eb243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5336e309974bf9" /><Relationship Type="http://schemas.openxmlformats.org/officeDocument/2006/relationships/notesMaster" Target="/ppt/notesMasters/notesMaster1.xml" Id="R12af5e8fcfb048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b2ed3eda2d4e9f" /><Relationship Type="http://schemas.openxmlformats.org/officeDocument/2006/relationships/notesMaster" Target="/ppt/notesMasters/notesMaster1.xml" Id="R50257c6de0be41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7800c3697341d9" /><Relationship Type="http://schemas.openxmlformats.org/officeDocument/2006/relationships/notesMaster" Target="/ppt/notesMasters/notesMaster1.xml" Id="R16974bbe3f1040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1f30a6150240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9c9ee692f84179" /><Relationship Type="http://schemas.openxmlformats.org/officeDocument/2006/relationships/slideLayout" Target="/ppt/slideLayouts/slideLayout1.xml" Id="R9e6f2024142a43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6f2024142a43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64a9de19f45f2" /><Relationship Type="http://schemas.openxmlformats.org/officeDocument/2006/relationships/image" Target="/ppt/media/image.png" Id="R8956c2fad1184d59" /><Relationship Type="http://schemas.openxmlformats.org/officeDocument/2006/relationships/notesSlide" Target="/ppt/notesSlides/notesSlide1.xml" Id="R2218c896ed244d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06d230a174123" /><Relationship Type="http://schemas.openxmlformats.org/officeDocument/2006/relationships/notesSlide" Target="/ppt/notesSlides/notesSlide2.xml" Id="R3613868b59ce40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dd33dfd5f41b6" /><Relationship Type="http://schemas.openxmlformats.org/officeDocument/2006/relationships/notesSlide" Target="/ppt/notesSlides/notesSlide3.xml" Id="R079951fcdfda41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c161ce6fb42b7" /><Relationship Type="http://schemas.openxmlformats.org/officeDocument/2006/relationships/notesSlide" Target="/ppt/notesSlides/notesSlide4.xml" Id="R6d1c1a837b3742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76e0500fd4d91" /><Relationship Type="http://schemas.openxmlformats.org/officeDocument/2006/relationships/notesSlide" Target="/ppt/notesSlides/notesSlide5.xml" Id="Rae46c62a9e484d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ef08d8cae4ca8" /><Relationship Type="http://schemas.openxmlformats.org/officeDocument/2006/relationships/notesSlide" Target="/ppt/notesSlides/notesSlide6.xml" Id="Rdb1fd48c4a6f48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96cd26a1245db" /><Relationship Type="http://schemas.openxmlformats.org/officeDocument/2006/relationships/notesSlide" Target="/ppt/notesSlides/notesSlide7.xml" Id="R177763b3bc984b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f813306c84809" /><Relationship Type="http://schemas.openxmlformats.org/officeDocument/2006/relationships/notesSlide" Target="/ppt/notesSlides/notesSlide8.xml" Id="Rfb2a3691d14145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c10fcee4a464f" /><Relationship Type="http://schemas.openxmlformats.org/officeDocument/2006/relationships/notesSlide" Target="/ppt/notesSlides/notesSlide9.xml" Id="Red5d777e923c4a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649adb3a84b22" /><Relationship Type="http://schemas.openxmlformats.org/officeDocument/2006/relationships/notesSlide" Target="/ppt/notesSlides/notesSlide10.xml" Id="R45f07d3d10224a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91cb6713743b7" /><Relationship Type="http://schemas.openxmlformats.org/officeDocument/2006/relationships/notesSlide" Target="/ppt/notesSlides/notesSlide11.xml" Id="R092e4ce471d94f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B5403A-90BE-4AA6-B4F4-A025121C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98269-C6CA-4FCD-B424-1FAE935E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4B7E7A-9542-4783-A1FF-6D24DBB7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Creating A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49B45-8761-4DBB-A32F-45DAC7B0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30-second launch film for a new eco backpack.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E2F08-9732-481B-AD9A-4F5FD41E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97603-C574-4009-A0DE-CFA371A9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83376B-C51A-4E8E-9E93-E2AC41B8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18E2C-4077-4CF8-8136-566C2771D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6c2fad1184d5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757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276791-D102-47C0-A215-4C78A41B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11F5F-9668-420A-AA03-9F552939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1BE64-4DE5-4B66-8248-5001C700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86732-5564-42D6-9F0C-2779CC01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BA7CC-1BF0-4B29-A840-E6C262A9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creating a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9417A-A4F8-4BF0-B84A-5D15B2A5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0C905-9E09-47EA-AD5A-307F5AF0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1F6A4-2461-44F7-A329-7B7BB752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5C725E-056F-4063-BA53-369B94F3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1E1169-A792-44AE-B878-333F68BD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852B8F-3D5B-430F-8B8E-F66EFFB0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53B22-0D2A-4BAA-9A39-63FB3964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0AB58F-8AC3-4ED2-8B83-7D01AF5C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00390F-61B7-49C0-8F9B-0F570F3E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ADC412-C571-4194-AB19-22C53910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610172-335D-4331-BA46-05071BF6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D3537-C888-4343-898E-F0F45B78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6512A5-C383-498F-8204-AB501BB9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BDD6F-B846-4D17-A347-BBB8A652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D96DAF-0C4A-4254-928C-C0097749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E02068-5716-4E62-859D-C6A709E6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9207347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12C90-A83C-48BA-9981-CB46ED6F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42C80-DE9D-405E-B9AE-1F5A1F08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E6EE3-C107-4CCC-A844-63BD07F2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4251F-C008-4AD7-866C-26C5591F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073D27-0AD2-4E6B-A9AE-F0E72893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clear, scene-by-scene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27D24-8314-46DC-97F3-33CE2D0E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F3D07-7231-44F4-879C-7B0EA9A9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51385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D1A812-3B27-4937-B07C-7FE916DA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C69B1-C0FF-4E85-913C-21D69DA40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84111-E469-494B-A42B-129E7CC3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55564-EDFA-4C77-BEF1-3F71CD1E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22DDA-A866-40FC-B2A2-2F19742B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creating a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C25C4-C7CF-4956-9AB5-963E5FF1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02281-4F36-42ED-8231-3C9DC66E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921B3-3EBC-48A2-BE2B-2A9C31EE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2D0F36-7E42-4E1E-8727-0AD9FBF7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creating a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F2435-263E-43E2-BC12-31424DB5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09664-A450-457C-8007-9E1C79D1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CBDBA1-F9F8-459C-B1B9-058938F2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C3BF6-7EC4-4AEF-B0FA-11EC7F8D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5D41F-88EB-46F7-BEEE-7C9AEDFB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clear, scene-by-scene produc…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BA7B80-AE4A-4B71-95ED-D8590D6E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F69568-F016-430B-A9D9-719D8FF6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666C4-DBB9-4056-B724-F0D9CA2E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EB276-DBFD-41A0-9121-309CB724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0B37E-937F-4364-9958-D60A2011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937699-56D3-4843-B4F5-0BEB752C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54369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888A48-C5B4-4A33-8396-247E0604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E7E1D-A7E2-47C8-ACB2-728114B9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9BD94-D731-47F3-9972-6230EFD1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713C9-2E4C-44AF-BBB3-7593D55C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04431-7592-41A1-993A-0C977899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79CFBA-39CC-4A10-A975-E0D6F568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49C6DD-E6CD-4622-9427-6B5035E7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4724F-505B-4664-AF38-8516835D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72556-2349-4AB0-9FA6-5AF22B465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AE5E57-8A33-460B-94D5-BB3F04BC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34C50-C14E-4703-AA04-BBB7D7AD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CEFA8-7AB4-4226-AEC3-1B3B8E2F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34991-E8B0-4A6E-93F2-182C1C6A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58E05-A81D-4282-8F99-A38DCD98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C860AC-A712-4309-86AB-F803E4D8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0EB688-A160-4EF0-8391-95098D0F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0E0999-84A6-4B02-A931-6911E914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BE11C0-AD1B-4D69-B822-BD88A4DC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983C48-F4F4-4B37-BAAF-E1E275C8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D75AE-7BD3-4B75-BE1A-D67CB9A9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645C2-68BF-4475-BAFC-0696C43E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D4EA83-FF62-4899-88BB-BDEBA130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A21765-9635-4730-AD68-579E732C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AD3846-A152-4D3C-B46B-F7AE653A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F096B5-2A04-42DE-915C-80F16F65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6A3114-797B-4FA4-9DC8-58E1AE16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906754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39EB6F-53E4-4751-9229-EEA4D56D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5A814-889D-43D4-ADE1-91C2E934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622EB-1A86-4C3E-AFA7-E0499F17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90DC2-3884-4341-9951-4EF43942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83C10-C6A7-43F1-B1F4-6CA7AD09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creating a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C60CE2-F6A8-49EC-8CA8-2CEA8FDA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7D26F-79AA-442D-AABC-0ECE1724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A0C91-0EC8-463A-91A2-491884B1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F0014-21C1-45B3-B666-7825744B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DA98F3-C501-4B0F-BDE5-A4127004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4B23E-9B2D-4C00-8A5D-5BBCEDEF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revising the concept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2876D8-DB3A-4D05-8443-374A69CC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E854F-4CCB-478A-A68B-BE25D4FC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ideas are unclear for the crew.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63AFBE-C4C0-4486-AD9F-7222E6CA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0B58A8-601C-4E74-9CB4-D2FB265E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963F1-D8AB-4F18-9D33-8A3E2AB0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586A77-2667-401B-B5A0-59EE9776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4EF5DA-5C48-4090-B481-7204B37C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A11F34-F0B8-4B5E-8AEF-D9B23EE3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easier to gather and apply.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1CD00C-A90E-4497-886E-694B5251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FEA14B-E672-4F21-8AFE-718BF736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shoot plan feels organized and ready.</a:t>
            </a:r>
          </a:p>
        </p:txBody>
      </p:sp>
    </p:spTree>
    <p:extLst>
      <p:ext uri="{BB962C8B-B14F-4D97-AF65-F5344CB8AC3E}">
        <p14:creationId xmlns:p14="http://schemas.microsoft.com/office/powerpoint/2010/main" val="19172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1687B-D110-40C1-9F65-67396A8A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EC1C9-BF39-4120-9BEA-9F89D547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CD76C8-4B29-420C-BE11-3254BB1C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FAE97-7DF7-40E8-859B-C627D111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CABA7-254F-42BE-B862-97B870F5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80714-8933-4E98-9B72-DB09C922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E755DF-4657-4980-9473-A7D3EFA3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6F367D-443A-4D6D-80D4-DFA198D2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38EE7-517C-49F7-97C3-487A3199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C60001-F174-47D1-A622-18BF5A6A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plan for the message, visuals,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651E44-78C7-451D-8DCB-3E2B9648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625BD-99E8-41CF-84F0-2EA726E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2B617-CD6D-412A-8141-B72516D4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03FA90-510B-4F34-82A8-B9C4A418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CREW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3106FE-2B3A-42EE-8616-A1F9EA30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shot details, transitions, and on-set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289B7A-DD9A-424D-B5B6-EBD50CFD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57E123-C411-4777-A757-764487AD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3D5C1-3AEB-4663-A7B4-12AD9C79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7519D-DADD-416B-9B62-F79E2BB5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FEC4C-0683-49E4-8ADC-0022F514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approve the story before filming.</a:t>
            </a:r>
          </a:p>
        </p:txBody>
      </p:sp>
    </p:spTree>
    <p:extLst>
      <p:ext uri="{BB962C8B-B14F-4D97-AF65-F5344CB8AC3E}">
        <p14:creationId xmlns:p14="http://schemas.microsoft.com/office/powerpoint/2010/main" val="2121165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8CFFB9-40C7-4E66-9B42-F3E1A818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62133-D15C-47FE-9ABA-64E7DCC4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5461C2-9838-4147-9AD3-C0656EEC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F626F2-3D94-4051-BD56-6E0BBBB7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3038B-D7D7-4B5D-AD85-FB3604AE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6E0C4-E354-4C91-A455-D72E2115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8C870-96D8-4B3E-A584-9BAD88DE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4E78A-0C3B-48CE-8E75-3079D175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73E11E-0305-48E1-8CD0-C7142E0F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35895-A9A5-4FA8-87CC-9E2AB5C0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4F65C-13F8-477E-BD89-BFB12190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182FD8-A6D6-4F27-B706-1FD434D5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D7AEB5-2533-43E9-8855-41A31218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F04438-9FDE-439C-B727-57D5AE10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4AB93-19A3-4758-8123-728E4D5D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78CA8-7B47-4285-958B-CCEC4859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F69D8-1D54-4621-A9C4-DAC7FE91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E081E9-4D16-4CC7-803E-AD3A44A0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FD426E-BA2D-4F7E-B1EF-222DFC91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B55A23-EC3D-4B30-9B26-FA8E3F9D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994FB-C29E-4020-A2AD-D3150657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5EB2F-1C04-4522-B490-CAADA5FC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3A5C18-E5F5-4D9C-96A8-12757F42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D86D1D-27D6-4AE6-BDA4-17B6D198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5F8C46-1781-40C1-A916-1472A9DB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D9C6EA-7D9F-40F0-B7EC-3FB004C8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B9CD65-3D45-4F78-B666-5567EECC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5022E9-F777-4DB4-8255-C36664F7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FE197F-898F-4BE3-A73C-FA342F0C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1053821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DE2FBF-5CCD-41B8-9B4C-C3B47292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D0686-13ED-47BD-82DF-D6A8E529B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95869-7437-493B-B4BF-9FF85FB4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E50FF-9419-4AB2-AB24-4B540BAE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D65EB-1954-4578-BB3D-5F4B9446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creating a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4A81C-D1F3-4DDB-878B-38BB81E0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B6E83-4D26-4BCD-B0DF-0C3329F7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CE998-604F-4132-BB80-927CF8A0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product idea into a simple, film-ready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3B24D8-B70A-462D-AFA0-C1720D9C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434433-44F6-407D-AF42-CB9D763C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60C12-6044-4988-A306-B2A110CE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59FB1F-CF59-49F8-A972-2EE69490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C8AC44-BE56-4568-BBEA-23E17D69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D22856-CC5E-42A4-935C-92228E59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CB8190-D31D-4E5D-BC3A-87094B6C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C6241-6821-486C-BB44-B1655427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022FA-FA66-4539-9E15-212E2341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43DB0E-F0F5-4524-92C3-92274C8C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2026986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05A371-521C-483B-92E3-F11523EE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4A23D-10F9-4385-8F91-208D2DF2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81FDB7-CB0D-4257-A99C-419D21A4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55425-5503-4A93-BB87-9FE587CF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CE9E2-CF45-4903-AB84-1D6FBD34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creating a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03CC8-2617-4D37-943E-8A82C153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67E0C-2087-4587-959C-CA1C50FCE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E6F47-8FF2-43A5-A012-43C1DD898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7615D4-19F3-4463-96F2-D35D5926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669F5E-E892-4261-8132-5DE62D23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C1961-D704-415F-A1E1-891BE1F5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F5F03-9FE1-4E63-A7DB-5015AA7D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A28979-E923-4B76-8E90-480B72E3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5EE4FF-68B3-499C-8EC5-5A343114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A2C4B-BA7A-4F9A-8662-33F46BF7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F13EE6-BFA7-4A53-90F5-B7D3E839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0F214-C6F5-48CC-8844-72D39C14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689954-832F-4E8A-BED8-46AFA73A8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A9297F-64F9-4051-ADED-5298E8FC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3F8BC3-3C4B-434F-9DB6-A91814E6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EFC749-54FE-4825-B864-D7198359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D7466B-FBF5-444B-8650-C4DC3C56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20842A-E9FC-4045-AB32-DD6371C5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09F963-E70F-46A1-ADD3-10BF2FEF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0EC52C-80AA-47A1-8DE8-68A72000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28174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6EDFA-1416-4FB7-8D85-7C9878D7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127B1-42B7-4CCB-AE3B-1B53F809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CAB7FD-BE6F-4176-9E9A-B8059338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shootable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41BA9-5CA3-446C-AD81-C74010D9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96333-29EF-4058-B2DD-3A60DA34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6A18EC-1D03-4393-82A2-400A3B24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0FFB5-309B-4251-A54C-CBD79565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03422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2026-10-01T10:24:36.8370000Z</dcterms:created>
  <dcterms:modified xsi:type="dcterms:W3CDTF">2026-10-01T10:24:36.8370000Z</dcterms:modified>
</coreProperties>
</file>