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5c038c83c064a05" /><Relationship Type="http://schemas.openxmlformats.org/officeDocument/2006/relationships/extended-properties" Target="/docProps/app.xml" Id="Rcfd3f279f10147f4" /><Relationship Type="http://schemas.openxmlformats.org/officeDocument/2006/relationships/officeDocument" Target="/ppt/presentation.xml" Id="Rac6b6aa15ab34a7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1d93b08397b4e72"/>
  </p:sldMasterIdLst>
  <p:notesMasterIdLst>
    <p:notesMasterId xmlns:r="http://schemas.openxmlformats.org/officeDocument/2006/relationships" r:id="R6e7d8d58f824411a"/>
  </p:notesMasterIdLst>
  <p:sldIdLst>
    <p:sldId xmlns:r="http://schemas.openxmlformats.org/officeDocument/2006/relationships" id="256" r:id="Ra21eb76098494d9d"/>
    <p:sldId xmlns:r="http://schemas.openxmlformats.org/officeDocument/2006/relationships" id="257" r:id="R28a98fc25c4e4d93"/>
    <p:sldId xmlns:r="http://schemas.openxmlformats.org/officeDocument/2006/relationships" id="258" r:id="Rc2219317f5d34ad2"/>
    <p:sldId xmlns:r="http://schemas.openxmlformats.org/officeDocument/2006/relationships" id="259" r:id="Re26c8b7323304b00"/>
    <p:sldId xmlns:r="http://schemas.openxmlformats.org/officeDocument/2006/relationships" id="260" r:id="R379f64eee5a54121"/>
    <p:sldId xmlns:r="http://schemas.openxmlformats.org/officeDocument/2006/relationships" id="261" r:id="R885eef39123a4ddb"/>
    <p:sldId xmlns:r="http://schemas.openxmlformats.org/officeDocument/2006/relationships" id="262" r:id="R295639323c7248ca"/>
    <p:sldId xmlns:r="http://schemas.openxmlformats.org/officeDocument/2006/relationships" id="263" r:id="R42a64bf831b040d5"/>
    <p:sldId xmlns:r="http://schemas.openxmlformats.org/officeDocument/2006/relationships" id="264" r:id="R13fcee1f08834515"/>
    <p:sldId xmlns:r="http://schemas.openxmlformats.org/officeDocument/2006/relationships" id="265" r:id="R90760dc007af43be"/>
    <p:sldId xmlns:r="http://schemas.openxmlformats.org/officeDocument/2006/relationships" id="266" r:id="Rc0290a54d24a482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f64f73465bb424b" /><Relationship Type="http://schemas.openxmlformats.org/officeDocument/2006/relationships/slideMaster" Target="/ppt/slideMasters/slideMaster1.xml" Id="R41d93b08397b4e72" /><Relationship Type="http://schemas.openxmlformats.org/officeDocument/2006/relationships/notesMaster" Target="/ppt/notesMasters/notesMaster1.xml" Id="R6e7d8d58f824411a" /><Relationship Type="http://schemas.openxmlformats.org/officeDocument/2006/relationships/presProps" Target="/ppt/presProps.xml" Id="Ra45f0a9e504340b9" /><Relationship Type="http://schemas.openxmlformats.org/officeDocument/2006/relationships/tableStyles" Target="/ppt/tableStyles.xml" Id="R00f236fe282f4168" /><Relationship Type="http://schemas.openxmlformats.org/officeDocument/2006/relationships/slide" Target="/ppt/slides/slide1.xml" Id="Ra21eb76098494d9d" /><Relationship Type="http://schemas.openxmlformats.org/officeDocument/2006/relationships/slide" Target="/ppt/slides/slide2.xml" Id="R28a98fc25c4e4d93" /><Relationship Type="http://schemas.openxmlformats.org/officeDocument/2006/relationships/slide" Target="/ppt/slides/slide3.xml" Id="Rc2219317f5d34ad2" /><Relationship Type="http://schemas.openxmlformats.org/officeDocument/2006/relationships/slide" Target="/ppt/slides/slide4.xml" Id="Re26c8b7323304b00" /><Relationship Type="http://schemas.openxmlformats.org/officeDocument/2006/relationships/slide" Target="/ppt/slides/slide5.xml" Id="R379f64eee5a54121" /><Relationship Type="http://schemas.openxmlformats.org/officeDocument/2006/relationships/slide" Target="/ppt/slides/slide6.xml" Id="R885eef39123a4ddb" /><Relationship Type="http://schemas.openxmlformats.org/officeDocument/2006/relationships/slide" Target="/ppt/slides/slide7.xml" Id="R295639323c7248ca" /><Relationship Type="http://schemas.openxmlformats.org/officeDocument/2006/relationships/slide" Target="/ppt/slides/slide8.xml" Id="R42a64bf831b040d5" /><Relationship Type="http://schemas.openxmlformats.org/officeDocument/2006/relationships/slide" Target="/ppt/slides/slide9.xml" Id="R13fcee1f08834515" /><Relationship Type="http://schemas.openxmlformats.org/officeDocument/2006/relationships/slide" Target="/ppt/slides/slide10.xml" Id="R90760dc007af43be" /><Relationship Type="http://schemas.openxmlformats.org/officeDocument/2006/relationships/slide" Target="/ppt/slides/slide11.xml" Id="Rc0290a54d24a482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8584952def542d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009d5748fae4d0b" /><Relationship Type="http://schemas.openxmlformats.org/officeDocument/2006/relationships/notesMaster" Target="/ppt/notesMasters/notesMaster1.xml" Id="R183df516d86941a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95c903fa7634684" /><Relationship Type="http://schemas.openxmlformats.org/officeDocument/2006/relationships/notesMaster" Target="/ppt/notesMasters/notesMaster1.xml" Id="Rc4a18bd66314439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9edb4f4976e418d" /><Relationship Type="http://schemas.openxmlformats.org/officeDocument/2006/relationships/notesMaster" Target="/ppt/notesMasters/notesMaster1.xml" Id="Re366d47768f4493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bc08c8198844d5e" /><Relationship Type="http://schemas.openxmlformats.org/officeDocument/2006/relationships/notesMaster" Target="/ppt/notesMasters/notesMaster1.xml" Id="R2881672cb0ee4bd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b4c6f9ddf4d4c17" /><Relationship Type="http://schemas.openxmlformats.org/officeDocument/2006/relationships/notesMaster" Target="/ppt/notesMasters/notesMaster1.xml" Id="Rcd0ffd764d2140c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d79ea6668db418b" /><Relationship Type="http://schemas.openxmlformats.org/officeDocument/2006/relationships/notesMaster" Target="/ppt/notesMasters/notesMaster1.xml" Id="R8f1373a660e84fb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9707b7f794f4937" /><Relationship Type="http://schemas.openxmlformats.org/officeDocument/2006/relationships/notesMaster" Target="/ppt/notesMasters/notesMaster1.xml" Id="Rdbf9598f7368410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9e97f99d3a04cee" /><Relationship Type="http://schemas.openxmlformats.org/officeDocument/2006/relationships/notesMaster" Target="/ppt/notesMasters/notesMaster1.xml" Id="R88bb43c655754ca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b942e59f9864e2f" /><Relationship Type="http://schemas.openxmlformats.org/officeDocument/2006/relationships/notesMaster" Target="/ppt/notesMasters/notesMaster1.xml" Id="R4dfed22eb30341b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54741f7e669482a" /><Relationship Type="http://schemas.openxmlformats.org/officeDocument/2006/relationships/notesMaster" Target="/ppt/notesMasters/notesMaster1.xml" Id="Rb312c90c15c846d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15844d95de84dd2" /><Relationship Type="http://schemas.openxmlformats.org/officeDocument/2006/relationships/notesMaster" Target="/ppt/notesMasters/notesMaster1.xml" Id="R19a09a171e7849d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1174e0c454423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3af4be5938a46a2" /><Relationship Type="http://schemas.openxmlformats.org/officeDocument/2006/relationships/slideLayout" Target="/ppt/slideLayouts/slideLayout1.xml" Id="Rffa4aa079f99417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fa4aa079f99417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2d9fd04c0d4cdd" /><Relationship Type="http://schemas.openxmlformats.org/officeDocument/2006/relationships/image" Target="/ppt/media/image.png" Id="R0daac7ba2d1d4958" /><Relationship Type="http://schemas.openxmlformats.org/officeDocument/2006/relationships/notesSlide" Target="/ppt/notesSlides/notesSlide1.xml" Id="R545ca605e7fc4ca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21c9474ea04c5a" /><Relationship Type="http://schemas.openxmlformats.org/officeDocument/2006/relationships/notesSlide" Target="/ppt/notesSlides/notesSlide2.xml" Id="R02d97e7e599d412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c40e761306482b" /><Relationship Type="http://schemas.openxmlformats.org/officeDocument/2006/relationships/notesSlide" Target="/ppt/notesSlides/notesSlide3.xml" Id="R183297b382cb49c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e2b59fb8f04518" /><Relationship Type="http://schemas.openxmlformats.org/officeDocument/2006/relationships/notesSlide" Target="/ppt/notesSlides/notesSlide4.xml" Id="Rc2516db9423947b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0784b0d11c4f50" /><Relationship Type="http://schemas.openxmlformats.org/officeDocument/2006/relationships/notesSlide" Target="/ppt/notesSlides/notesSlide5.xml" Id="R7d32b584b8f44a4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e4f72ef7124a09" /><Relationship Type="http://schemas.openxmlformats.org/officeDocument/2006/relationships/notesSlide" Target="/ppt/notesSlides/notesSlide6.xml" Id="R6603d42347844a1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ffc2c8262440c3" /><Relationship Type="http://schemas.openxmlformats.org/officeDocument/2006/relationships/notesSlide" Target="/ppt/notesSlides/notesSlide7.xml" Id="Rab5541e15fe2449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334fa1a3dc4d2f" /><Relationship Type="http://schemas.openxmlformats.org/officeDocument/2006/relationships/notesSlide" Target="/ppt/notesSlides/notesSlide8.xml" Id="Rc87055078a914da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1d8606fa344caa" /><Relationship Type="http://schemas.openxmlformats.org/officeDocument/2006/relationships/notesSlide" Target="/ppt/notesSlides/notesSlide9.xml" Id="R12a6897548d6463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7280d556b747ed" /><Relationship Type="http://schemas.openxmlformats.org/officeDocument/2006/relationships/notesSlide" Target="/ppt/notesSlides/notesSlide10.xml" Id="R9c65a4f64dd141b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63b4d684444a5e" /><Relationship Type="http://schemas.openxmlformats.org/officeDocument/2006/relationships/notesSlide" Target="/ppt/notesSlides/notesSlide11.xml" Id="R8799314f336144f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813475-36C1-431F-94C6-61D0C6F78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0A060C-B753-41CE-9FDB-119E4EB2D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3E2190-5DD6-49F7-B63C-0BCD0C9BE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Creative Agency Proposal Deck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6D2814-AA9E-41DF-A5FC-8A85D8DC8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Northstar Studio pitches a spring launch campaign for a boutique skincare brand.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F5A53C-EBDA-49D7-9CBA-344E2AB92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9A29A9-532E-41D6-8697-55E792490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3AF931-E716-4A98-9315-89675825F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04AE88-A8EE-40D8-A2C5-5C5EC780C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aac7ba2d1d495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7497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4B7A52-B841-4D5D-854F-7145CA95B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F24410-16B8-40D0-8855-A352F3F90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08CA2E-374E-4638-A12E-235CA04D1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E7FCB1-1FF9-4844-99E6-8C03BA816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8DA9AA-4D1B-4C07-A18E-88158F366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FFC386-2844-44DC-AF4E-20842BB55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510A0A-391A-448C-8BE6-EB412FF56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799337-89A4-4866-BB72-175AC970F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CFCAD0-D997-4182-9906-EF9C53244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Audit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06B462-9F68-4B35-8EFE-11A5E9E5C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D57D2C-2020-42FC-9C8C-63EBEC8B2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624FA0-F2A1-4EE7-B025-EF58527CE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Creative Direction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1231CC-B41F-45B6-B2F7-D8BA84D81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Shape the concept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7EB5D7-9A0A-4BD2-95D5-7623DEDEC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43C5BF-1E1F-4DEA-8332-92BF1BDE1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F09712-E492-407D-9DEB-22B344279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Execution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74329C-8B47-4082-8F06-7F447CFDB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deliverables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548B62-4DCB-400B-A350-5F24CFAF0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189C75-6EB5-4976-81FE-91029F7D5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9EEA88-FCD5-4EE0-A59B-00321ABFB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7AF784-C461-4A99-B1A1-E010033B2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Align the timeline</a:t>
            </a:r>
          </a:p>
        </p:txBody>
      </p:sp>
    </p:spTree>
    <p:extLst>
      <p:ext uri="{BB962C8B-B14F-4D97-AF65-F5344CB8AC3E}">
        <p14:creationId xmlns:p14="http://schemas.microsoft.com/office/powerpoint/2010/main" val="15780347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A821EE-363B-45CD-B71F-057A13D58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CE82D6-3B16-4ADE-AA94-7ABDE82DF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BBB1BD-8A46-4089-AFFE-F22D9830F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3DB884-4AC5-4372-A426-3AE546C46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045E30-EDF7-451A-938F-505E7358F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clear plan to win the brand pitch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9656F1-601B-4290-81A1-FF5BE9635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DAED93-D0FE-4655-8E03-214961491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4912659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64B1CF-8798-436C-A961-1F2459EEA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B2ECA1-FBAC-4C80-8CBB-CFAA38FBD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04B943-C5C1-4928-990E-21FAFF3C1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825FF6-1571-454D-968A-CF8A6AA8E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96145E-7678-4CC2-B719-92494E37F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AF51CA-DD86-4812-8D9D-0746151A8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CE3865-E382-4C6C-8876-B3CD94F7B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662C06-3428-4C4A-9413-6E646CCD5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5BB982-2482-413F-8375-4B67BC567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Audit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FBC690-BC07-453E-86BB-95DDA139E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E66516-5FB3-4102-8FB3-1F4524E77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9EC854-10F3-4BB0-926A-28D745AD9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F56933-0C56-4F8F-9C2B-97E758B56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A3CB15-B20A-48E6-95FB-C43C49A18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the concept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1B3AB5-EC7E-404B-B5F2-C70BEB866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42F8C1-AE7D-4800-8A70-0795E1FAA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3B17B4-0010-44A4-97A1-A5136B272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DCE2A8-BD1A-4CEC-A635-3DD9BAA6D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634009-8496-4EE5-92E7-558995E7D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deliverables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A39FF6-C797-4CFA-BB15-4D35824A2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06537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FDB6CFE-9D61-42D0-AEAC-D8D717214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E1F836-D0ED-4061-94A8-DF7F676EC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1AB345-41F2-431A-8378-2015DA63E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811899-6A44-4D17-B9EA-E1F09E0B2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B246BF-5F7D-44B0-94DD-3E2AB6687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CC2E40-A917-4B08-B97B-4AEACDC46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9798DB-BCB9-4A03-874A-6B573164F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C20D96-B800-490A-9BAB-6CF918872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8339AE-C9B1-4E61-B387-23952603B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Audit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95B403-6CA5-4509-A6CE-DE65D5995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2D5164-4FBD-42E4-B9B2-8AE75E64F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8E3229-4D8C-470C-820C-515A1858B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D64B75-7F8D-4FF5-9858-95B548C47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Shape the concept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1BB626-1B5F-47CE-8D88-D6CF0E60F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BE611C-72B0-4FEC-8BBF-3C636AB89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068C47-8D5A-4BB1-9EAB-93DE547A3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05126E-E750-4DFE-BBE4-80464205A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deliverables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2310B4-38C3-4897-BDC2-7E7D70575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27091B-90A0-4A5F-B1F7-664D66340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971886-69B0-4A42-8961-70DB5F100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D314BA-9821-46C7-9DC3-519B0BB46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 the timeline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A09CE9-3DA0-4A9D-9EB0-997ACD0C8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3E8DD41-FED5-4DD1-8E9B-7D830AE16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F8226F1-9306-420B-9550-F1C28609B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9FF36BA-78E9-469E-A46A-DA64ED28A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 the pitch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8117CDE-95FF-40FF-8A2B-090BA27A0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399546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77316C-C85A-45EF-A24D-163FD4615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2052C7-8A6A-4F40-86F9-643BC1852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342357-F858-40CF-983C-0CE6E00D7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D2B9E8-7FD5-4978-A41D-EE2647D39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6EBC2C-60A1-4626-9386-0FD9A7E24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A4D184-0BCD-4714-B456-AFA3BF0DC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7852FF-B4C9-434B-B840-D36E8EB7C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095438-7FD0-4934-8536-5EB24D516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C613AB-52E0-4700-A8DE-A3BAA601F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4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brief feels broad and hard to translate into a pitch.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52AF16-0619-484C-8EB2-E1237FB3F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DB8BE0-85AB-4A27-84AD-A9B3DEF40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Creative ideas are scattered across notes and moodboards.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4DC267-0522-41B1-BC0E-A5AEC27FC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7C57AF-BBC3-4E21-AC62-5E194A499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8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lacks a simple way to show the campaign flow.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D6AEDD-4BC9-4603-A593-830816833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184E49-C303-4CAD-98D5-69C5F690F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4A875E-F4AA-4F8F-B756-A57DB71A2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AD70C0-DFB8-470E-AA19-CE0BD901E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proposal tells one focused story from insight to rollout.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2D2958-53A1-457D-B1F8-A54938179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DA1CBE-C930-4BA5-9920-FB46C0D22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4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concept, assets, and timeline are easy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E82C62-DC3D-447A-8910-E0D28FF22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5C250A-B3F7-4297-834D-AC05A7FB7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8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presents with a polished, client-ready structure.</a:t>
            </a:r>
          </a:p>
        </p:txBody>
      </p:sp>
    </p:spTree>
    <p:extLst>
      <p:ext uri="{BB962C8B-B14F-4D97-AF65-F5344CB8AC3E}">
        <p14:creationId xmlns:p14="http://schemas.microsoft.com/office/powerpoint/2010/main" val="121047881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6286A3-AE11-48E7-9274-1A969EB15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60964B-6D11-49B4-912A-A757902E5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E9710B-E99C-42E8-A7A6-9DE13CD15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527F29-20DF-4C8C-9766-0F0C9E7F6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8F4D40-E42C-46FF-9C3F-C6A43B6B7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E2540D-81BB-46FA-A0AB-488AE399E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0087D9-5511-4605-81E1-684C8CC26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7B0B88-5A86-4714-A303-EC4C71EA1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3972CA-6C55-4E7F-B772-9B45C8112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AGENCY LEADS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2F2709-3656-4D4A-85F9-F3F5662B3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concise proposal that frames the idea, scope, and team roles.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B415D8-5A7B-4184-A640-F8ACE5EA1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2AFA33-9303-40B7-850D-74951296E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0E0645-A0D1-44C3-B772-E095AB73E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D699E9-7438-4D96-B297-F31E2DF5D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CLIENT MARKETERS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66E9C2-2934-433A-B940-5E552E8DF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view of the campaign concept and how each piece fits together.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1F9668-0D00-4E2D-827B-E9825A267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DADA76-C6B7-4166-9766-0C5D24F28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4ED880-4A2C-4152-8FBE-259CB4CD1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6FD5B1-E573-4FFA-9165-377D70861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767289-F242-4FC4-883E-7CFF22D9D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shared direction for visuals, copy, and production priorities.</a:t>
            </a:r>
          </a:p>
        </p:txBody>
      </p:sp>
    </p:spTree>
    <p:extLst>
      <p:ext uri="{BB962C8B-B14F-4D97-AF65-F5344CB8AC3E}">
        <p14:creationId xmlns:p14="http://schemas.microsoft.com/office/powerpoint/2010/main" val="161651354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13E0C36-90C4-4F24-9BC5-D9FD97E28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7A9646-3E2B-48D5-8DC7-890FB01C0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212785-4162-4CBC-ACB6-DE753B842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4C82DF-EBFC-4F6E-B4C1-2D376660E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816B6B-F4BD-4532-B6AC-EDCF253EC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6A0470-BF40-4217-A160-4BF3AB82E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CDD406-6A76-495A-858A-CC112B6BA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617082-75DD-4C48-A361-F13C3A247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35C294-DB96-45D7-BADB-2F4E2F493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139126-3FCC-4C56-AC15-9D36AD4E0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1AEC93-0E1D-4538-BB41-7FBC5B809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Audit the brief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691E19-2703-4A9E-91CE-30C26942E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3BC9FC-F490-4613-BEF2-B20EE5B43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5FA96B-64F4-4105-B1DF-9AD00CBFD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89A4A2-A4B0-4342-BB1B-656AC51C9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8C3492-4CB8-4197-979A-32ED29936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ADC701-96DC-4A07-A597-2B22CF949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Shape the concept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E144D9-B4E5-43F7-A7D8-8488D3D37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F863CE-80F4-4EF0-ABD8-10C13A5C7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3E0EE6-5C02-49E5-8E9E-A02980340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2D518E-6323-4071-A931-3B31548D1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B49A59-D5D2-4948-ABE4-3EA33F002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7D01C8-5DAA-4BBE-8528-52A3E02F9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deliverables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B661D47-A2BE-4E18-AC37-F32834D6A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630A3DA-0058-42A7-8DB5-1F10D85F1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C892976-1E56-46FC-BDFA-0D7AC54FB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7BD8E84-03DC-448A-A9A0-CD519BB31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F8C1E04-B711-46FA-92F7-D944906FB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F75D155-40DA-4584-B28F-504EF50F9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 the timeline</a:t>
            </a:r>
          </a:p>
        </p:txBody>
      </p:sp>
    </p:spTree>
    <p:extLst>
      <p:ext uri="{BB962C8B-B14F-4D97-AF65-F5344CB8AC3E}">
        <p14:creationId xmlns:p14="http://schemas.microsoft.com/office/powerpoint/2010/main" val="100665680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D4827A-E0D6-486C-B1BE-AB49065B4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17DC78-E924-4338-ADA9-D0A11D421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495E1B-724C-4C13-827D-D46EDC27D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E88E20-0B37-41BE-9BDD-880F67DA7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A2E5AA-8207-4186-8716-7E8C52B67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F3FE19-482F-4F89-ABF4-BD67AE3BE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04FD33-402D-4EF1-856E-2FEFEF042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D73CD2-5826-4EE1-9599-A294EAB73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Northstar Studio turn a loose brief into a compelling launch proposal?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23C9E9-D692-4F81-8DBC-07F839B03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79F235-D624-4231-960D-B32D8FC03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8B4345-2E8D-458C-8766-E62834D58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B0971D-48A6-434C-99A8-C918F6231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Shape the concept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C3E434-6423-40BF-B99F-89F8D9F8C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A2773D-4E94-4ECF-9136-9421FC6A1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BC8E11-1E3F-4053-9A25-7DD40077E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deliverables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21ACB3-0B92-474A-B834-9725A8AED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FBB9D3-D116-41CC-B7C1-AA0C742FC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D6F82F-44D7-4944-A4F5-900C8A548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Present the pitch</a:t>
            </a:r>
          </a:p>
        </p:txBody>
      </p:sp>
    </p:spTree>
    <p:extLst>
      <p:ext uri="{BB962C8B-B14F-4D97-AF65-F5344CB8AC3E}">
        <p14:creationId xmlns:p14="http://schemas.microsoft.com/office/powerpoint/2010/main" val="58027391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DA019D7-52E4-4F92-AB55-2AE12DAE7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DCF1DC-0E1D-4252-8687-7870C3EE7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94481F-00BE-41E9-A4A7-5FA459322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577D9A-8489-4121-A6C6-20DF7EEA7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1CBC78-F65D-4DBA-B6D0-050DECA25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661EFE-BB0D-459B-82C1-3E7687831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46A98E-1F7D-4F9A-873E-73F21558B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506195-A4F0-4842-B3F3-857C94449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0C618B-F1C0-43C6-82E7-642CDA42B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Audit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6279C4-ED86-4671-9496-A0E53EBCF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BBBD8B-CBE0-4A74-8B44-4960C1FC6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35F164-714B-480E-A4B3-9A34F95F7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07E9B7-A285-46CA-B310-682C89E1E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F13311-1491-4C70-9F29-03A454A65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Shape the concept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FA017F-147D-4525-8E4C-5A4BBB670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30FD43-DB63-4BCD-8F0E-FB6AD3E0B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85FF04-6005-4BE2-80FD-EB6617077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C07AA2-CAD2-4F89-9DE0-D26878D92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477BDD-82CC-4786-A5B6-990B47259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deliverables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D12A57-FAF1-4041-9ADC-C3EDEA932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CB591C-A4BE-4DD1-9341-56FCCEF0C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8BEB80-BBA9-4E10-BA74-972086ADA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9D0D99-015F-4B41-8997-2CE9670F7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3467529-E07C-4EB4-8643-803C4D1AB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 the pitch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E7DEA71-5225-48EA-8BA3-5EB37DDDB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8659862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ED6548-D382-4933-BD32-77341CF07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E4B887-B5D4-42D5-BF49-BCB22E6D0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3A60A8-743D-4EAC-BD83-2BED95281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Ready to shape the pitch?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8AB886-3A8A-4924-86DB-D1738CF11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7FEA40-3A43-4C72-ADCB-E9D0012AF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C43062-DCBD-4998-A6F6-CD3710419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9FB7C7-FE4B-4D21-B642-71E034B50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796782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2026-09-30T15:14:07.2470000Z</dcterms:created>
  <dcterms:modified xsi:type="dcterms:W3CDTF">2026-09-30T15:14:07.2470000Z</dcterms:modified>
</coreProperties>
</file>