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7c281f323e24b5a" /><Relationship Type="http://schemas.openxmlformats.org/officeDocument/2006/relationships/extended-properties" Target="/docProps/app.xml" Id="Re9f85bd863894628" /><Relationship Type="http://schemas.openxmlformats.org/officeDocument/2006/relationships/officeDocument" Target="/ppt/presentation.xml" Id="R16fa207ad3f24e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24c346bc2114574"/>
  </p:sldMasterIdLst>
  <p:notesMasterIdLst>
    <p:notesMasterId xmlns:r="http://schemas.openxmlformats.org/officeDocument/2006/relationships" r:id="Rb27fabd3832247f4"/>
  </p:notesMasterIdLst>
  <p:sldIdLst>
    <p:sldId xmlns:r="http://schemas.openxmlformats.org/officeDocument/2006/relationships" id="256" r:id="R71f0694e93674dbb"/>
    <p:sldId xmlns:r="http://schemas.openxmlformats.org/officeDocument/2006/relationships" id="257" r:id="R092f38fdc5ce41ac"/>
    <p:sldId xmlns:r="http://schemas.openxmlformats.org/officeDocument/2006/relationships" id="258" r:id="Raa39289e93ab4f97"/>
    <p:sldId xmlns:r="http://schemas.openxmlformats.org/officeDocument/2006/relationships" id="259" r:id="R852e32467e6c46a1"/>
    <p:sldId xmlns:r="http://schemas.openxmlformats.org/officeDocument/2006/relationships" id="260" r:id="Rd011f88c1df04798"/>
    <p:sldId xmlns:r="http://schemas.openxmlformats.org/officeDocument/2006/relationships" id="261" r:id="R612f903f0d314950"/>
    <p:sldId xmlns:r="http://schemas.openxmlformats.org/officeDocument/2006/relationships" id="262" r:id="R8ffaf852b6674371"/>
    <p:sldId xmlns:r="http://schemas.openxmlformats.org/officeDocument/2006/relationships" id="263" r:id="R6f8ddff5dd42462c"/>
    <p:sldId xmlns:r="http://schemas.openxmlformats.org/officeDocument/2006/relationships" id="264" r:id="Re4db5443b17d4814"/>
    <p:sldId xmlns:r="http://schemas.openxmlformats.org/officeDocument/2006/relationships" id="265" r:id="R9ae8992d27ee4291"/>
    <p:sldId xmlns:r="http://schemas.openxmlformats.org/officeDocument/2006/relationships" id="266" r:id="Rf910eae3da9548b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d9fed96b8b4793" /><Relationship Type="http://schemas.openxmlformats.org/officeDocument/2006/relationships/slideMaster" Target="/ppt/slideMasters/slideMaster1.xml" Id="R924c346bc2114574" /><Relationship Type="http://schemas.openxmlformats.org/officeDocument/2006/relationships/notesMaster" Target="/ppt/notesMasters/notesMaster1.xml" Id="Rb27fabd3832247f4" /><Relationship Type="http://schemas.openxmlformats.org/officeDocument/2006/relationships/presProps" Target="/ppt/presProps.xml" Id="R1faa4586ab134269" /><Relationship Type="http://schemas.openxmlformats.org/officeDocument/2006/relationships/tableStyles" Target="/ppt/tableStyles.xml" Id="Rdfb08704c126427c" /><Relationship Type="http://schemas.openxmlformats.org/officeDocument/2006/relationships/slide" Target="/ppt/slides/slide1.xml" Id="R71f0694e93674dbb" /><Relationship Type="http://schemas.openxmlformats.org/officeDocument/2006/relationships/slide" Target="/ppt/slides/slide2.xml" Id="R092f38fdc5ce41ac" /><Relationship Type="http://schemas.openxmlformats.org/officeDocument/2006/relationships/slide" Target="/ppt/slides/slide3.xml" Id="Raa39289e93ab4f97" /><Relationship Type="http://schemas.openxmlformats.org/officeDocument/2006/relationships/slide" Target="/ppt/slides/slide4.xml" Id="R852e32467e6c46a1" /><Relationship Type="http://schemas.openxmlformats.org/officeDocument/2006/relationships/slide" Target="/ppt/slides/slide5.xml" Id="Rd011f88c1df04798" /><Relationship Type="http://schemas.openxmlformats.org/officeDocument/2006/relationships/slide" Target="/ppt/slides/slide6.xml" Id="R612f903f0d314950" /><Relationship Type="http://schemas.openxmlformats.org/officeDocument/2006/relationships/slide" Target="/ppt/slides/slide7.xml" Id="R8ffaf852b6674371" /><Relationship Type="http://schemas.openxmlformats.org/officeDocument/2006/relationships/slide" Target="/ppt/slides/slide8.xml" Id="R6f8ddff5dd42462c" /><Relationship Type="http://schemas.openxmlformats.org/officeDocument/2006/relationships/slide" Target="/ppt/slides/slide9.xml" Id="Re4db5443b17d4814" /><Relationship Type="http://schemas.openxmlformats.org/officeDocument/2006/relationships/slide" Target="/ppt/slides/slide10.xml" Id="R9ae8992d27ee4291" /><Relationship Type="http://schemas.openxmlformats.org/officeDocument/2006/relationships/slide" Target="/ppt/slides/slide11.xml" Id="Rf910eae3da9548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616bcac040413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cdc64b94c2a4b5d" /><Relationship Type="http://schemas.openxmlformats.org/officeDocument/2006/relationships/notesMaster" Target="/ppt/notesMasters/notesMaster1.xml" Id="Rd801a381b11a448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5d537dacb784a9b" /><Relationship Type="http://schemas.openxmlformats.org/officeDocument/2006/relationships/notesMaster" Target="/ppt/notesMasters/notesMaster1.xml" Id="R62eab92623df4e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86249eaf1fc43bf" /><Relationship Type="http://schemas.openxmlformats.org/officeDocument/2006/relationships/notesMaster" Target="/ppt/notesMasters/notesMaster1.xml" Id="Rbd983652d6a0487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16d6f33bbce4110" /><Relationship Type="http://schemas.openxmlformats.org/officeDocument/2006/relationships/notesMaster" Target="/ppt/notesMasters/notesMaster1.xml" Id="Rf9cdc4ecd2b14c3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b12b244a5ae4c86" /><Relationship Type="http://schemas.openxmlformats.org/officeDocument/2006/relationships/notesMaster" Target="/ppt/notesMasters/notesMaster1.xml" Id="R10567d01f156463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727422a12a64d53" /><Relationship Type="http://schemas.openxmlformats.org/officeDocument/2006/relationships/notesMaster" Target="/ppt/notesMasters/notesMaster1.xml" Id="Rf1c871326682406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e84da15bb254f0a" /><Relationship Type="http://schemas.openxmlformats.org/officeDocument/2006/relationships/notesMaster" Target="/ppt/notesMasters/notesMaster1.xml" Id="Ra1efd702aa944d8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e55bfa1025a4ac8" /><Relationship Type="http://schemas.openxmlformats.org/officeDocument/2006/relationships/notesMaster" Target="/ppt/notesMasters/notesMaster1.xml" Id="R242728d991114d3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f1535e1a9d74633" /><Relationship Type="http://schemas.openxmlformats.org/officeDocument/2006/relationships/notesMaster" Target="/ppt/notesMasters/notesMaster1.xml" Id="R8ac1c418a84f404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692384a5a6a4d35" /><Relationship Type="http://schemas.openxmlformats.org/officeDocument/2006/relationships/notesMaster" Target="/ppt/notesMasters/notesMaster1.xml" Id="R264d7b2c4cf34ff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1bf2c0fbb6340ef" /><Relationship Type="http://schemas.openxmlformats.org/officeDocument/2006/relationships/notesMaster" Target="/ppt/notesMasters/notesMaster1.xml" Id="R26ed4a3842004d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ac55101eb14f3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5b0b06c28254b59" /><Relationship Type="http://schemas.openxmlformats.org/officeDocument/2006/relationships/slideLayout" Target="/ppt/slideLayouts/slideLayout1.xml" Id="R4cbd793ccd904c3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cbd793ccd904c3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ebdb32fe394039" /><Relationship Type="http://schemas.openxmlformats.org/officeDocument/2006/relationships/image" Target="/ppt/media/image.png" Id="R6884185ee41f4062" /><Relationship Type="http://schemas.openxmlformats.org/officeDocument/2006/relationships/notesSlide" Target="/ppt/notesSlides/notesSlide1.xml" Id="R00fe3a180faa4e9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bbae421edf4a96" /><Relationship Type="http://schemas.openxmlformats.org/officeDocument/2006/relationships/notesSlide" Target="/ppt/notesSlides/notesSlide2.xml" Id="R7e1b59096d6b449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73fdd09a0b4e57" /><Relationship Type="http://schemas.openxmlformats.org/officeDocument/2006/relationships/notesSlide" Target="/ppt/notesSlides/notesSlide3.xml" Id="R970797110feb422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bbc6262d8146d3" /><Relationship Type="http://schemas.openxmlformats.org/officeDocument/2006/relationships/notesSlide" Target="/ppt/notesSlides/notesSlide4.xml" Id="Rda4ec99d61f4472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00f33cb6b14340" /><Relationship Type="http://schemas.openxmlformats.org/officeDocument/2006/relationships/notesSlide" Target="/ppt/notesSlides/notesSlide5.xml" Id="R8d7e319f00c0434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0e84ac59c94403" /><Relationship Type="http://schemas.openxmlformats.org/officeDocument/2006/relationships/notesSlide" Target="/ppt/notesSlides/notesSlide6.xml" Id="R598a0a4a8136461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187ada16b5488d" /><Relationship Type="http://schemas.openxmlformats.org/officeDocument/2006/relationships/notesSlide" Target="/ppt/notesSlides/notesSlide7.xml" Id="R1081d83f6e6b48b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c14ffde2a54d3d" /><Relationship Type="http://schemas.openxmlformats.org/officeDocument/2006/relationships/notesSlide" Target="/ppt/notesSlides/notesSlide8.xml" Id="R106d8dd89391464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d52f4dcb3b49b1" /><Relationship Type="http://schemas.openxmlformats.org/officeDocument/2006/relationships/notesSlide" Target="/ppt/notesSlides/notesSlide9.xml" Id="R0624494cb80b484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6afb9298b643ea" /><Relationship Type="http://schemas.openxmlformats.org/officeDocument/2006/relationships/notesSlide" Target="/ppt/notesSlides/notesSlide10.xml" Id="R7cf0ff3127d84d3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92db0272254a52" /><Relationship Type="http://schemas.openxmlformats.org/officeDocument/2006/relationships/notesSlide" Target="/ppt/notesSlides/notesSlide11.xml" Id="Re6efde67dde242b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C3A8AC-65DC-4614-B16E-238A5DD2C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D82C3-C771-4C33-998C-E4A15968A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8B42C3-09D4-41CF-AA32-4B595ED51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Creative Intro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3AF4B6-F217-498A-B26C-63631CB87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rooftop film club launches a neon teaser to invite neighbors to its first screening.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92D57E-A9C7-4A4A-9791-D58E01B46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179052-9431-47E5-A135-F63F093C6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73579A-B302-40D1-A61B-86268E9A4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2F0664-42A2-4BED-A284-379593D77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84185ee41f406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7899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E9CF1C-9395-4197-945B-483CB9973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674C9D-CEB8-4722-86DC-190023305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7393A2-D2E8-436E-B337-4BFE12B78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ABC724-C62F-43F9-9BF9-4CC7943DA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C9A763-D9C5-4757-BE74-82616280E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intro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788335-0176-4650-89DF-274FA3720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9B2108-78D2-43AD-8F3A-C5580186B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F9F879-181B-4597-8A80-927E1CB5F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D99F1D-4BE2-40C6-AD87-06D77FCD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113134-D4AB-4AE7-B90C-3AFE18E8D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8252DA-D588-49F1-8741-3E5E74FAA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5E2454-75AB-4DCC-AA29-38CD47944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Direction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EC5CAA-8226-46D7-822F-9F6D1F370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bold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A9B492-971C-486C-AB23-20E12501F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48B38A-4636-45BF-9A95-0F16D75B9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7B24DB-14CB-478E-A167-8287F1731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F5C6F5-527D-4A16-82E9-5B083D66A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a hook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55ACF3-7EEA-4AE1-92CA-651D5B34C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C7F15E-BF06-471B-8BF6-1765A712C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A79D17-CA79-4C9C-B2C3-40F3C05C7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7CDCE8-C48A-469E-AA4F-2CB8AB74C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sequence</a:t>
            </a:r>
          </a:p>
        </p:txBody>
      </p:sp>
    </p:spTree>
    <p:extLst>
      <p:ext uri="{BB962C8B-B14F-4D97-AF65-F5344CB8AC3E}">
        <p14:creationId xmlns:p14="http://schemas.microsoft.com/office/powerpoint/2010/main" val="292855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260B0D-C7E6-435B-ABCE-66CB3F272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DB2AE1-6796-490D-A2C8-F1BA55DD5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ACE77A-7E7B-4CB0-BBFF-F14AC9417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BD0F44-9A20-4D8B-B5BE-1F0D649D0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38F154-D7EE-4D91-B0F4-4C0A63243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a local event into a memorable visual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C90CD5-3696-4207-8786-C42F49475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9804E3-02EF-43C8-903C-ED18D4F96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101999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F68940-3551-4166-A8FE-0FE60FDD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636A8C-5018-4821-902A-A02BF1A9D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3568D9-5E00-4455-86E5-06E184982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DC6E48-6704-460A-A293-BB0338AA3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A2AFCC-E592-41B8-8C3D-0E8F34D5D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creative intro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802463-3616-4ABE-B644-4B1618888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744C78-A2ED-462D-AE1F-82A81DBA9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C7114D-0FD6-47DC-B6BE-D43562209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DAF7B5-D611-4EC2-BC4D-29711580D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intro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4AC4DB-C506-444E-955C-E405B4253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07876B-6500-4A97-BEE2-AD74FDB38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79AC7C-25CF-4D78-BF06-8090CD993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2F7090-FC96-4318-8FFB-5AC6FF588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805B0E-F87C-4096-A347-507AB8C9F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local event into a memorable visua…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1DDEEA-97C0-4E9F-95E8-B570A23B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873DE5-FE40-4BDF-8E1F-C2A120C31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2C9D10-36E8-4961-8D58-157EEEA02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FAC820-408A-4C96-87AC-EB7934CBD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AA4978-066F-4DAC-8EB4-30D1EB79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Polish the reveal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B28D60-47C9-4898-B1A8-A9FDB66B3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368074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ECFF6E-500C-4B5F-B327-E4B88AFFC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844FAE-07EA-4BF8-AC6E-91A47C4CE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03CF8C-E9D1-4DB3-B5C9-62B4A700E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2C26FF-7ED0-4667-B382-D73722091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68621D-91F4-4AAA-99D3-2E72AB861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55DD74-405F-4835-87CF-53F80C6B3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BC87DF-483F-4A82-B084-246F29B30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01ED3B-AC94-4C30-A8F5-111507844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BEFBBE-2F37-4E8D-8812-B4EAA63CF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F6232F-9AB1-4615-A8D5-9CCD38843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06C653-01B8-4AA2-B0CC-4972A5C5B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00013C-A2B8-42FF-8461-A0789E410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61960E-68BF-493D-8C02-8441D87D2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bold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EBCA2E-3DB1-4F02-B183-0820D5A48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A373C0-D8E2-4BBD-9E63-32ED509EB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2AE949-F5A3-4B63-9622-0AF296BB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DE22DF-AA20-42ED-B128-877E5AE3F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a hook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B467E8-673E-4839-97FF-3A93A4F36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E6B38C-651D-4BBF-9034-F1BDF7A2D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3F54C4-04D5-4E2C-A920-4B7FADD1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F00F1C-9A98-4ABF-A575-D141266FF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sequence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F8E078-9A8C-41DA-8623-92568679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5118C9-53B2-4086-ACE3-BA109B02E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39B19A-1A22-4211-B855-58B39980C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0229399-7E07-4453-A93F-E52EA35F2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the reveal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72BDF58-1244-4DB3-8E74-38C13B38C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048997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31DD54-6173-469B-9D1F-A1C455A7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01C712-231A-45B8-AC4C-E73A6D4A4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3D2FE5-D3DB-4447-AC6A-492D1F525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06C929-3E95-4776-95A3-9A252520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FB0C26-736D-4FDC-9387-C8CFE3BD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intro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F7795E-A5BE-4706-8197-CA4C02D89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2AC883-D041-438D-86CE-9546AA619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B5B6ED-EC24-4E8D-A225-F4B8C4E64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03C843-C281-4F46-A1EB-6FC3E7BDE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opening feels generic and easy to forget.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B32F51-961B-4A58-9CE8-5EBFB9550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EB6FB5-CC11-48DC-9645-86399AA19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message is clear, but the visuals lack energy.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CD5D24-3A30-4FB7-B7C8-A678BF7EE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3EFA53-A19C-40F1-9ADD-FDE4A0AE1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audience does not know what makes the event special.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BB1420-7755-4D1F-9E3E-A79BDF368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4DC379-94B4-49A7-8032-12E659668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8FAB62-F9AB-4E93-B5C8-CA72F88A4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4F5C4A-CF84-438B-B3D1-7603BEFBF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3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intro sets a distinct mood from the first slide.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E59CCF-7997-4B78-A363-DD99DDA4B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B410E8-08DF-482D-BDA0-B169D98A0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the story with purpose.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B5435E-C491-44FC-9094-8BB465E4F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1416F4-F5DA-498E-9019-0E799234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event feels inviting, modern,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3727571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03E5CD-1420-4AAE-B3C4-74C216C27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22B4E-0D6D-4E72-A91B-0E60FFAD4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24EEBD-E1B1-40D5-B92C-F97F49CE7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ADB381-F02A-4D4F-9F27-0FE48FBE2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080D8B-D011-45F0-9485-930E2F89B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B1765A-2CE8-48F8-A3D7-1D93172FE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574EE4-11D0-4748-A73E-7D554FAEB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E3263A-B95D-4E9F-BC15-C5425C857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B6950F-930C-4B6A-95CA-68CE8CB2E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EVENT HOSTS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5FA25F-D2DA-4FDB-A528-C645CE91E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fresh way to introduce a launch, screening, or community night.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549CDE-A7CF-41DB-A591-2C0F84410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B73D92-9742-4B07-B2F3-EC351CEED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0520BE-88C5-4FD1-9A35-8B6E2D2E4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0EE685-17C8-4C9F-A52B-85C7CD087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B790FA-D634-4109-9D31-8EE535CA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shaping a strong first impression.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0C1A22-6642-4533-AF05-68E5FF135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567DAA-8B17-45D1-A187-33D8F512A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0991D3-A859-473A-B7FC-F97FAD515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E4CF92-CBB7-445D-B0FE-1D002F38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MARKETERS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DB7FA5-6B1E-4FD7-A901-9B5DB79F8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intro that feels lively without losing clarity.</a:t>
            </a:r>
          </a:p>
        </p:txBody>
      </p:sp>
    </p:spTree>
    <p:extLst>
      <p:ext uri="{BB962C8B-B14F-4D97-AF65-F5344CB8AC3E}">
        <p14:creationId xmlns:p14="http://schemas.microsoft.com/office/powerpoint/2010/main" val="5784116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166EA03-0765-4B10-B8B1-26E79606B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C56BDD-7381-4EBD-8C9A-22242A472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CEE989-592E-469B-A3AC-48A7177D3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410BA7-1BAF-4684-8285-CD72E5980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85301F-68A0-4039-9117-7398ABC09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5A1B03-D7DD-432A-9462-57CDCD076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F18B00-53FE-4A56-B9EA-A0150D30F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240A15-5A6A-48E4-806C-C4A542D6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FF4277-EE42-4E68-8A98-56738DC09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5D636B-01C7-400D-8F14-7D2878EED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B1F249-0F94-4727-A00F-6AFBD7359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733B46-9F73-418E-9978-6234D0D20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3069C7-A86F-403E-A381-0F8DB2E5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68971F-08EF-46A0-8594-6D86BFB6E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FF1898-BECE-43DE-B74E-9C0234F22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073AD7-865D-4149-9BB6-44613F984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00A9F0-81CC-4C22-897C-38367C00D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bold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A8245A-50FF-466A-8E3C-356597543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823530-9884-4F4C-A15E-0097B248D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23C414-4F9F-4575-9066-F20014870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CAA201-5FE0-4B9F-8821-D11B11C01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CC9E6A-E735-4603-937E-943E77F33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D5AB67-B2D0-4ED8-9BAD-DADBB1B4F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a hook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4350BD-76D7-463A-BE02-1807C4524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D8E4E0F-1DEC-450B-9F30-4F1ACFA6E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A9F13F-23EF-4DBE-B689-AA2AF42F1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B75DF09-07A2-4393-A8AD-41F40D8C7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110F52E-2EED-4783-8BC3-576298B8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094D8F3-C47D-4E39-8086-B707F780F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sequence</a:t>
            </a:r>
          </a:p>
        </p:txBody>
      </p:sp>
    </p:spTree>
    <p:extLst>
      <p:ext uri="{BB962C8B-B14F-4D97-AF65-F5344CB8AC3E}">
        <p14:creationId xmlns:p14="http://schemas.microsoft.com/office/powerpoint/2010/main" val="19246731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C41867-F9F9-4264-88F0-B22BE22A5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33C281-D273-4847-808C-261AC156E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712EC1-DB33-4316-B2D1-9D64F29A0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685EB6-2D08-44B6-9BEE-33EB1F480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FC0089-F362-4AAC-A7FB-3F0C6B3A3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intro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BC4845-29DF-46F4-8D7D-BB33016C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6DF246-3E05-49B2-B1CC-B68502635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B8DC70-2722-41E0-9CD0-59EF37A22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rooftop film club turn a simple invite into a cinematic first impression?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846D90-5DA8-4BBB-9DA3-B23875A7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06DF48-9001-4B6E-96AC-AADB661C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9DD7BF-B3CA-43F8-B5FD-9BCDC3980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D85430-DBB3-46B6-A947-D6CF5DC14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bold visuals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FE79B7-83CE-4D01-B3EB-A2B37ED1E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CCB926-B104-4F9B-820A-3A7BDC7FD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965839-A84F-4AC0-8D1D-3BC5678F2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a hook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F5FF8F-74A2-4186-8006-1F6C9685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74B548-DF04-42CD-91D9-3080C5996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8F5C37-612D-47B2-BB70-6D69AD5C0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the reveal</a:t>
            </a:r>
          </a:p>
        </p:txBody>
      </p:sp>
    </p:spTree>
    <p:extLst>
      <p:ext uri="{BB962C8B-B14F-4D97-AF65-F5344CB8AC3E}">
        <p14:creationId xmlns:p14="http://schemas.microsoft.com/office/powerpoint/2010/main" val="6926461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39D2ED-90F0-4C79-A0DC-56AE2E9B2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D960B4-3E03-42BD-8705-0E1E704C4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4AB200-DE06-4302-9D8A-B9EFEB237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6A6E11-10D8-47CB-8A49-47352EB28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AB5C60-BBB9-4BA6-A627-1F3E6B385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intro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642C29-3001-48A5-955D-A5B52A84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83A37C-3AFB-412C-962E-63823AE87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AAA01F-5DFD-4A20-ABFF-EB3D3412A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A45188-28F1-443C-AA58-D36239989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8F888E-5115-4375-8399-76DE96102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DFFFE0-264D-40FC-A5EF-E9DC5E7F8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93CEBB-A7FC-4C0B-8B84-4B27F4E4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16EDB0-3953-47E3-B821-87EC47BEC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3CA30E-DBA8-4DAF-9D1F-A3069CFF2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bold visuals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92F246-BD3F-4A74-8697-783DC716C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F4A71A-AE40-4445-9222-D4C59828B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690564-F1D0-4EC4-9C5C-A015D062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AA5107-84F2-4097-B576-1720B35D6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9040C9-003C-42F2-BBD2-506D86ACF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a hook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67D5DB-9C7A-476A-854D-A6FC683F7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84EEE2-8989-4F9D-88F4-7F42F9727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AD6579-5FF7-4D61-B8C0-A1AE1B949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415424-2E3E-46DF-9E93-BB07C0832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324976-7B78-4952-8FE6-9E32C2DA0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the reveal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532F17-BDB9-4CA2-BEE5-FF79E6B49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59213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8B67FA-8A79-4B1D-8192-1A0BB082B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AB90B8-FE03-43F4-8FFB-433116180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CD4463-8BDD-46B5-9ABF-9F824560C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a scene people want to step into.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EE5AAC-6C40-4685-909C-B0D87249F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65A301-8ACE-4D3C-B0AA-BFE7E680A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70DB51-4296-47CE-A732-B68E93FA4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7484A3-8E66-4764-A62D-15B7CDEE1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418903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2026-10-01T20:44:03.7600000Z</dcterms:created>
  <dcterms:modified xsi:type="dcterms:W3CDTF">2026-10-01T20:44:03.7600000Z</dcterms:modified>
</coreProperties>
</file>