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c90fb434ed4a4f" /><Relationship Type="http://schemas.openxmlformats.org/officeDocument/2006/relationships/extended-properties" Target="/docProps/app.xml" Id="Rebd6bb0481754366" /><Relationship Type="http://schemas.openxmlformats.org/officeDocument/2006/relationships/officeDocument" Target="/ppt/presentation.xml" Id="R0a9cdf9a694c49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8b724866a44422"/>
  </p:sldMasterIdLst>
  <p:notesMasterIdLst>
    <p:notesMasterId xmlns:r="http://schemas.openxmlformats.org/officeDocument/2006/relationships" r:id="R28374f6584a24217"/>
  </p:notesMasterIdLst>
  <p:sldIdLst>
    <p:sldId xmlns:r="http://schemas.openxmlformats.org/officeDocument/2006/relationships" id="256" r:id="Rb5c7a5f7830f4d18"/>
    <p:sldId xmlns:r="http://schemas.openxmlformats.org/officeDocument/2006/relationships" id="257" r:id="Re1857033fe6045af"/>
    <p:sldId xmlns:r="http://schemas.openxmlformats.org/officeDocument/2006/relationships" id="258" r:id="R4cb808a107c34def"/>
    <p:sldId xmlns:r="http://schemas.openxmlformats.org/officeDocument/2006/relationships" id="259" r:id="R2da08029b6cb48ec"/>
    <p:sldId xmlns:r="http://schemas.openxmlformats.org/officeDocument/2006/relationships" id="260" r:id="R2774db7158954b14"/>
    <p:sldId xmlns:r="http://schemas.openxmlformats.org/officeDocument/2006/relationships" id="261" r:id="Re28a10b81b7f4a19"/>
    <p:sldId xmlns:r="http://schemas.openxmlformats.org/officeDocument/2006/relationships" id="262" r:id="R575f9a0983c24ba0"/>
    <p:sldId xmlns:r="http://schemas.openxmlformats.org/officeDocument/2006/relationships" id="263" r:id="R4c26016275634180"/>
    <p:sldId xmlns:r="http://schemas.openxmlformats.org/officeDocument/2006/relationships" id="264" r:id="Rba7e581b51754dd6"/>
    <p:sldId xmlns:r="http://schemas.openxmlformats.org/officeDocument/2006/relationships" id="265" r:id="R887f38e80b014e6c"/>
    <p:sldId xmlns:r="http://schemas.openxmlformats.org/officeDocument/2006/relationships" id="266" r:id="Re750316f25544f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12e39a12fd4a48" /><Relationship Type="http://schemas.openxmlformats.org/officeDocument/2006/relationships/slideMaster" Target="/ppt/slideMasters/slideMaster1.xml" Id="Rcf8b724866a44422" /><Relationship Type="http://schemas.openxmlformats.org/officeDocument/2006/relationships/notesMaster" Target="/ppt/notesMasters/notesMaster1.xml" Id="R28374f6584a24217" /><Relationship Type="http://schemas.openxmlformats.org/officeDocument/2006/relationships/presProps" Target="/ppt/presProps.xml" Id="R40381be38678409a" /><Relationship Type="http://schemas.openxmlformats.org/officeDocument/2006/relationships/tableStyles" Target="/ppt/tableStyles.xml" Id="R92d8403bb4934b79" /><Relationship Type="http://schemas.openxmlformats.org/officeDocument/2006/relationships/slide" Target="/ppt/slides/slide1.xml" Id="Rb5c7a5f7830f4d18" /><Relationship Type="http://schemas.openxmlformats.org/officeDocument/2006/relationships/slide" Target="/ppt/slides/slide2.xml" Id="Re1857033fe6045af" /><Relationship Type="http://schemas.openxmlformats.org/officeDocument/2006/relationships/slide" Target="/ppt/slides/slide3.xml" Id="R4cb808a107c34def" /><Relationship Type="http://schemas.openxmlformats.org/officeDocument/2006/relationships/slide" Target="/ppt/slides/slide4.xml" Id="R2da08029b6cb48ec" /><Relationship Type="http://schemas.openxmlformats.org/officeDocument/2006/relationships/slide" Target="/ppt/slides/slide5.xml" Id="R2774db7158954b14" /><Relationship Type="http://schemas.openxmlformats.org/officeDocument/2006/relationships/slide" Target="/ppt/slides/slide6.xml" Id="Re28a10b81b7f4a19" /><Relationship Type="http://schemas.openxmlformats.org/officeDocument/2006/relationships/slide" Target="/ppt/slides/slide7.xml" Id="R575f9a0983c24ba0" /><Relationship Type="http://schemas.openxmlformats.org/officeDocument/2006/relationships/slide" Target="/ppt/slides/slide8.xml" Id="R4c26016275634180" /><Relationship Type="http://schemas.openxmlformats.org/officeDocument/2006/relationships/slide" Target="/ppt/slides/slide9.xml" Id="Rba7e581b51754dd6" /><Relationship Type="http://schemas.openxmlformats.org/officeDocument/2006/relationships/slide" Target="/ppt/slides/slide10.xml" Id="R887f38e80b014e6c" /><Relationship Type="http://schemas.openxmlformats.org/officeDocument/2006/relationships/slide" Target="/ppt/slides/slide11.xml" Id="Re750316f25544f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7c05e41a0d49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34e4e1e2dc0400e" /><Relationship Type="http://schemas.openxmlformats.org/officeDocument/2006/relationships/notesMaster" Target="/ppt/notesMasters/notesMaster1.xml" Id="Rcc89feb0fb6b4b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2c9f7ac1134435" /><Relationship Type="http://schemas.openxmlformats.org/officeDocument/2006/relationships/notesMaster" Target="/ppt/notesMasters/notesMaster1.xml" Id="Rfb56dd591d604a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9a2abd94834f3b" /><Relationship Type="http://schemas.openxmlformats.org/officeDocument/2006/relationships/notesMaster" Target="/ppt/notesMasters/notesMaster1.xml" Id="R26e41b2a00e046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ee5ebdde934759" /><Relationship Type="http://schemas.openxmlformats.org/officeDocument/2006/relationships/notesMaster" Target="/ppt/notesMasters/notesMaster1.xml" Id="R58c3033c6fe14d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ee4b76954d420d" /><Relationship Type="http://schemas.openxmlformats.org/officeDocument/2006/relationships/notesMaster" Target="/ppt/notesMasters/notesMaster1.xml" Id="R2daf60b20f024f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26e28f34e84f29" /><Relationship Type="http://schemas.openxmlformats.org/officeDocument/2006/relationships/notesMaster" Target="/ppt/notesMasters/notesMaster1.xml" Id="R46016aa0c35847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73c5f67a654252" /><Relationship Type="http://schemas.openxmlformats.org/officeDocument/2006/relationships/notesMaster" Target="/ppt/notesMasters/notesMaster1.xml" Id="R96f8dc00b2934d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79dd7bb79f4fa7" /><Relationship Type="http://schemas.openxmlformats.org/officeDocument/2006/relationships/notesMaster" Target="/ppt/notesMasters/notesMaster1.xml" Id="Rfe79dc6d00f4478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6b3ffa2d2c42fe" /><Relationship Type="http://schemas.openxmlformats.org/officeDocument/2006/relationships/notesMaster" Target="/ppt/notesMasters/notesMaster1.xml" Id="R2a9feec1f91241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6b086a4c934b8f" /><Relationship Type="http://schemas.openxmlformats.org/officeDocument/2006/relationships/notesMaster" Target="/ppt/notesMasters/notesMaster1.xml" Id="R0ed4b16cb9ea4e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ed3f7636864366" /><Relationship Type="http://schemas.openxmlformats.org/officeDocument/2006/relationships/notesMaster" Target="/ppt/notesMasters/notesMaster1.xml" Id="R09b1b9fa6f6c45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d6dee746ca4d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f39b17bc054fc2" /><Relationship Type="http://schemas.openxmlformats.org/officeDocument/2006/relationships/slideLayout" Target="/ppt/slideLayouts/slideLayout1.xml" Id="R954ae63e0fa846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4ae63e0fa846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67c2d698443dc" /><Relationship Type="http://schemas.openxmlformats.org/officeDocument/2006/relationships/image" Target="/ppt/media/image.png" Id="Rf0e60eea05294249" /><Relationship Type="http://schemas.openxmlformats.org/officeDocument/2006/relationships/notesSlide" Target="/ppt/notesSlides/notesSlide1.xml" Id="R992fce55f75d41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a9cdb89ec4976" /><Relationship Type="http://schemas.openxmlformats.org/officeDocument/2006/relationships/notesSlide" Target="/ppt/notesSlides/notesSlide2.xml" Id="R457232fdd04340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c2e19c4234310" /><Relationship Type="http://schemas.openxmlformats.org/officeDocument/2006/relationships/notesSlide" Target="/ppt/notesSlides/notesSlide3.xml" Id="R94562ce5238d4f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03459ce8ba4024" /><Relationship Type="http://schemas.openxmlformats.org/officeDocument/2006/relationships/notesSlide" Target="/ppt/notesSlides/notesSlide4.xml" Id="R3f168a68af9549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f6c8908df40bf" /><Relationship Type="http://schemas.openxmlformats.org/officeDocument/2006/relationships/notesSlide" Target="/ppt/notesSlides/notesSlide5.xml" Id="R6b2c491cb9a24a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113d12a4a64fa3" /><Relationship Type="http://schemas.openxmlformats.org/officeDocument/2006/relationships/notesSlide" Target="/ppt/notesSlides/notesSlide6.xml" Id="R47e8cc36f6184d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d710d3f064bbd" /><Relationship Type="http://schemas.openxmlformats.org/officeDocument/2006/relationships/notesSlide" Target="/ppt/notesSlides/notesSlide7.xml" Id="Rbb79d2b3c17645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e463c548f4508" /><Relationship Type="http://schemas.openxmlformats.org/officeDocument/2006/relationships/notesSlide" Target="/ppt/notesSlides/notesSlide8.xml" Id="Rb4a1c764bc3f4d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006f5943748c8" /><Relationship Type="http://schemas.openxmlformats.org/officeDocument/2006/relationships/notesSlide" Target="/ppt/notesSlides/notesSlide9.xml" Id="R112e2e132ce94d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65a548c3b14445" /><Relationship Type="http://schemas.openxmlformats.org/officeDocument/2006/relationships/notesSlide" Target="/ppt/notesSlides/notesSlide10.xml" Id="R645f85243b8c47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9d1c60c7a4f16" /><Relationship Type="http://schemas.openxmlformats.org/officeDocument/2006/relationships/notesSlide" Target="/ppt/notesSlides/notesSlide11.xml" Id="R422d467726004f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FE171-4F7B-479C-82EE-9239295F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62C9F-601A-4AE5-9DB2-F9F017DF6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F4E600-C2EC-4A3A-AA75-2D246878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Creative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32B2C-3B68-41E1-B5C3-231522F9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street violinist turns train delays into a citywide mini-series.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D9C97-455A-41F5-ACA6-42C18F8D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69920F-F6C4-4A8C-A7BF-8B5B3ED9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D0C34-6391-45A5-85FA-8275A0C6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7F286-6250-454A-B94A-AC8702BD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60eea0529424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182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ACB62C-48A9-4634-B555-06BBF5FC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0A6CDF-B1AE-4E8E-B921-9185B98C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F6BB7-A2B4-46C0-8EA5-51684832E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97557-177F-437D-9356-061083C4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D290F5-3F73-440C-92B4-0B3E7F4C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92574-D175-4A0D-97CA-1E271CA3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0464B-82D9-49C4-850C-DEC1EE94C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313FF8-9C53-4CA3-97F7-8BEF7F3E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078D5B-70E4-4503-A0F5-0729FD1B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spark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E9A673-4F82-47C1-A191-D8C0AA39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9E4AB-9D7B-4C07-88C6-EC79FEF2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9E16E-B537-4FE7-8DFF-AB1EA5F0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Rising Action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F3894F-DE2F-418A-8048-5DD62AD45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76DAF2-39BE-4732-A094-75BAB3DB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C0F98-2D07-4B80-8598-A3EBF61E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6ED879-38E0-476D-93A6-8444079C5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D82B4F-7450-4258-A15E-6603D690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tension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33DB13-4B59-411F-8441-A92D9710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669014-DAA3-4AAF-8826-1ABACC1A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CA3E66-54C8-4C2A-9229-893A5F7B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Frame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EAABF-A71C-453D-AFD3-EF1FD83D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reveal</a:t>
            </a:r>
          </a:p>
        </p:txBody>
      </p:sp>
    </p:spTree>
    <p:extLst>
      <p:ext uri="{BB962C8B-B14F-4D97-AF65-F5344CB8AC3E}">
        <p14:creationId xmlns:p14="http://schemas.microsoft.com/office/powerpoint/2010/main" val="2997515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0728C-3464-41DB-8FEE-28B4B866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FD317F-7275-4DFA-BCEE-6096E225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CBDA81-11DA-4F3F-9EA2-D8FC64393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C6FF9-78FC-450F-913E-1956CBD04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FB777-7396-4E91-9E48-B2928F59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small moment into a memorable story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C8C45B-7994-4BC4-ABFC-8F29A707C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E4B965-BFD8-43D7-B202-EBD75329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78070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C08C79-F497-4E55-BAC1-56AE5E91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B06D3-C111-4DAD-B3B2-C1F73AD3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4D8E7-1460-40B4-B51A-382C33C41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E18A6-E8C2-486F-AE29-26B8DF47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B87FE-60BD-43F8-AEFB-9E68DA88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creative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ECB28-ABC9-45A7-98F0-198707FB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26FD46-3017-4CED-94AB-C7F103883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9A9A3-C4BA-42A6-A863-97870A4E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5BFCCC-AB59-4124-8FBA-3F1A2F3C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4050F6-F0FA-4F25-8D17-2138A824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A68CE9-8EB1-402B-8449-04DC1EFD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D66362-F3C3-4B26-8C37-29A0C3F4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B926A-8AD4-4CE7-BB01-48021AD0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BB890E-A2AF-4B2B-84B2-F7918020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small moment into a memorable stor…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049D6C-8E08-41EB-AA9F-4D0FE0CB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695E3C-3C2B-4497-8F3A-E42BA852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7DA43E-F969-42C6-A433-D29FD4DB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D4965C-6244-4843-B4E6-1F79AD73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AA044-1644-4589-9980-16E1ADF2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Polish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3B6782-A332-4501-8089-AA7F100E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712189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969D98-FAC9-40AB-BFE0-803CBC896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1EA7D3-AB2C-4B2B-BA72-77B0D77D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CFE1C7-D38C-4085-A167-6913377B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8A908-79A9-456D-BDA8-10BDA661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F269E-CC70-4012-B0A2-5694FDB0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B7B184-FCB8-4C87-B41B-950AAAD2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10939-9747-4115-A9D8-DD4CF3EF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B67282-326F-4FBF-8150-1A3BD07F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03323E-6F1E-4E0D-BCAD-005B51509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spark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6D34A6-DD14-4F13-909A-80BD8255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1D504C-1DFE-4B80-94E4-A53CB86D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5D485-73FF-4D24-8FD3-530C2FF5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E62270-1936-48A2-B0C8-92DF91AC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cast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0CAF67-5A8C-4BCC-8297-9523ACF8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D40B95-B945-48B3-B7BB-94C852A2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336734-AF84-46C2-B4E7-70BC43B4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942E4C-080D-4629-AE20-277DDE31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tension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033A12-E7B1-474A-81CC-3BCA8D73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4C41B-B395-4B00-A01E-6FC1988F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47FC44-3CCE-4FFA-9327-9A1BDA0F9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1D0C8C-7202-4ED7-A5C2-AA161149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the reveal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B8F025-F462-4202-AAF6-BABB2027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3EE7AE-F79F-4CA4-82F1-EFAD68C5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D5F0EE-5D92-4B82-8727-5C5258A6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DADF7F-328F-46C3-9C64-D97ECDC3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ending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73C6D0-DEF0-4B1C-9421-E90C2258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033196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35B906-4EF1-4443-BEDD-35BD4D52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DA2E9-886F-4769-9E3A-47DC64A0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9A7BC-36AC-44B6-AB59-18AA7C4F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B797E-320C-4D65-8A9D-FC7FD9C71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AF0D0C-A806-445B-8E5B-53A62171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DF551-D5A9-4EC4-AC22-248ECDAB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422A4-E0A3-4AA4-9C86-6264B7B0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7F0856-6CF1-45F0-8D22-EC8FDB0C4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5C397-13B0-459E-AC98-4E17BDC5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feel scattered and hard to present.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8282A-144F-4100-AF5B-4B2564D0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230B37-79CA-410A-809C-1D938C33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explain facts but not the human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CEFDE-2195-4282-8395-D273B676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9D17AC-9A31-46F3-AF75-51A8B324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lands flat without a clear payoff.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FDEEAD-449D-49E5-9A89-0F208E49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DD267-4324-4B25-AA62-3F98474E0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302C36-E4AD-4AC2-98F7-FF0CF046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C225CE-0974-4215-90CB-562B8A3A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3FEDB-BA11-439F-9409-78A91D05E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05B73C-1576-4BF3-83E9-26987850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emotion and momentum.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C870F-873B-47E9-8E48-FC4A75F2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996F51-8896-4F4E-B1CB-E1AEB788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message feels memorable and easy to share.</a:t>
            </a:r>
          </a:p>
        </p:txBody>
      </p:sp>
    </p:spTree>
    <p:extLst>
      <p:ext uri="{BB962C8B-B14F-4D97-AF65-F5344CB8AC3E}">
        <p14:creationId xmlns:p14="http://schemas.microsoft.com/office/powerpoint/2010/main" val="11424079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5B5431-C2A4-493E-A1B6-EC9948C6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492BB-DB81-4691-A713-930E22E7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2E04AD-72F9-45EE-92A7-407D266D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5A4C49-B4C2-4EA7-B081-C270C534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CD063A-3819-477C-B183-2025DB79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036BE-23AC-4E71-B6A5-1C9E9118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65DF31-6306-4F1B-B8E3-8E4495FC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D3F560-6271-431B-9B0F-6A624126E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69BC6B-5085-4738-A1FC-9EB9B679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36FBD2-31BA-487F-BFF6-B143CBD1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narrative to launch a community-focused campaign.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02A242-0A5D-4B04-88A5-A77DD4714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3C917-E796-4AA1-9E79-8AF0D0C3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94334E-72F8-41FB-9939-2EDBBB91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5F599-B8BB-45B5-A272-317EB77D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20118-8991-4D9D-B2A3-89DA3B55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flow for a short pitch deck or class project.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252574-36B9-4037-A56B-90048F8A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32AE20-C7B4-41C1-9436-18D7B9EE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37E34B-A8B9-4EEF-9E0F-5C47F596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01575B-1845-4AB3-8CD3-FBC94146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AGENCY 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8F440-4166-4B6E-A662-A125C4A5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present a concept with visual rhythm.</a:t>
            </a:r>
          </a:p>
        </p:txBody>
      </p:sp>
    </p:spTree>
    <p:extLst>
      <p:ext uri="{BB962C8B-B14F-4D97-AF65-F5344CB8AC3E}">
        <p14:creationId xmlns:p14="http://schemas.microsoft.com/office/powerpoint/2010/main" val="9530725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935A1A-98AF-4D82-AC8A-CEA6F6602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1708F-BFF6-49B2-B802-6228E4A5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096F06-DCE6-482E-8996-8155F99E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D67C40-C307-4DF5-9808-11DD2108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E1B23-0E0C-4885-863B-09DD2464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7F3ED-8E80-4182-9B80-B20D7F6D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D98E5A-3EAA-44EE-A142-FFA5A9FB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8AEA8-B55B-49F3-8811-86A47C3D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2A785-AE15-40F9-B0AB-BC563478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659E7-A149-4BEE-AEFA-ABF8318D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0C49CF-81A0-4261-BEFE-840D177F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spark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E9CE6-FAA7-4FF9-8250-80D42FFC2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31A94-2E4E-43DA-92CC-A03C64B0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C7F36E-25BF-4C38-A562-8B0C35CD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97969-7C3E-4AF2-A643-B0F82A9A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C88047-1270-4073-AEE3-DA6972CD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7DCE5-173E-4FED-92C2-6EFF8DFF2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cast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B4612-460E-4131-B3AB-FDDE351D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CCB1C1-61D9-4BE6-9ECE-923439CD6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C2E977-96CA-47F5-A5AE-8C2B8EBA9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862A32-70DF-436B-AB2D-E006AABF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404E79-7B15-44A2-A988-9973C5AD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AB901A-5FB4-4BCB-B0BB-76A5E93F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tension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91FB83-FC61-47C3-9D59-CB5B1FF6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21C3B6-6F7A-481C-925C-4C78F1AF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B92251-1231-4E33-9B0C-7DACC04F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65E3C5-66F1-4C9A-9D9E-8217D354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0E129A-17EE-459F-BD45-BEE98497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096609A-11CA-4AB9-93E9-190EBD51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Shape the reveal</a:t>
            </a:r>
          </a:p>
        </p:txBody>
      </p:sp>
    </p:spTree>
    <p:extLst>
      <p:ext uri="{BB962C8B-B14F-4D97-AF65-F5344CB8AC3E}">
        <p14:creationId xmlns:p14="http://schemas.microsoft.com/office/powerpoint/2010/main" val="4603506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8E3037-9CEC-488B-900A-71CA649E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9273B6-84C0-4456-8DAE-3FE3B27E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999C4-9959-45C0-B255-E11EA6CA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78C5DE-FC31-4505-BB37-9045C159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FC5AB8-2B50-439E-B582-B9ED4178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4B2DA-AD54-435B-A15A-F1774C46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021B76-EED0-406E-BC28-177F50D8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9F504-DFC2-48A8-A899-8C16FBC4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ordinary commute become a compelling story people want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35EDA2-FFF2-4A01-A2DE-63DE11AB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F9EE78-7BEF-4EE4-AF93-615A5B5E0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991FB-1E88-4DF9-A40C-F466E6B2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A99A5F-C726-44CF-B391-522DEBCF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cast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A451E-C51A-4A1A-930C-F35643947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D8747-2AE8-4BB2-9EA3-AC5B74DE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6E017-AA0D-4407-A00C-66B7C43E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tension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AC9124-3D13-44C4-A677-F499CC45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6AC52D-ADE9-4F65-87AF-2E8F93BA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2D8A5C-0312-4441-819A-8F66E34A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ending</a:t>
            </a:r>
          </a:p>
        </p:txBody>
      </p:sp>
    </p:spTree>
    <p:extLst>
      <p:ext uri="{BB962C8B-B14F-4D97-AF65-F5344CB8AC3E}">
        <p14:creationId xmlns:p14="http://schemas.microsoft.com/office/powerpoint/2010/main" val="8404613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D4FB56-B103-45A1-9EFD-85222014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574889-6DF8-4177-8BF4-BE9785C7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BC1C4-3888-48BF-8D58-FAD43492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AA29C-B691-4E52-B398-7AB6BF77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548A3-9A25-4972-B65A-C367AB9C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4EA26-42C9-4C59-BDE4-708E3717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BCBC8E-28B4-40F3-8EF0-3ABF27EF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F0F0E-6CED-475E-9B26-E74E5500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8DFDC-C099-4B5F-8EC2-38AACAB8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spark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121926-4E1C-4F74-921F-74096B6F4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3251A-EE3C-420E-8891-F8F414CE4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33970A-C7DE-49E1-B742-AE31531C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26A32A-EC0E-4F66-B005-174AB2D0C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C06756-CA49-47D3-9C30-ACA5A3B97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the cast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328055-3D0F-4687-822C-A844A9BCD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0F0E7-A795-443F-86D7-907B880CC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11281-F141-4019-9C14-2B1F68D7E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0C04C5-DCE7-4060-9144-DDD60B4A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7A081F-C819-4561-B1B4-D095C2345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tension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7F2EA9-91D6-4932-9988-C7A93FD9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BC0548-EE15-4891-9B7A-8155086B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C0F7BB-392C-43D9-8F6E-9C92DD5D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B5E915-AE49-48DA-AE63-9C89BBAB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F9EFF1-64B0-4ADF-BC33-C84ED774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ending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476446-6B84-4FBA-8DFA-7A5BF8B4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969119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E2AD34-C763-44B9-B585-D37115783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629A0-151B-4006-BAF9-E337CC9F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7E2A83-07BB-4B55-9B84-B5C36D90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moment, told well, becomes unforgettable.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D185EA-9F62-4DC8-AA4B-4B5726D1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75314-2C49-4310-A6FC-A27DF6B0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BDC01A-E275-49DB-AD21-307BAE28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0DF00-C5ED-4316-AD86-41516539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543174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2026-10-01T21:39:42.6330000Z</dcterms:created>
  <dcterms:modified xsi:type="dcterms:W3CDTF">2026-10-01T21:39:42.6330000Z</dcterms:modified>
</coreProperties>
</file>