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486badda0c4f3b" /><Relationship Type="http://schemas.openxmlformats.org/officeDocument/2006/relationships/extended-properties" Target="/docProps/app.xml" Id="R4caa794e7b6349ba" /><Relationship Type="http://schemas.openxmlformats.org/officeDocument/2006/relationships/officeDocument" Target="/ppt/presentation.xml" Id="R6ab9d159bcf244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8bcc1601834486"/>
  </p:sldMasterIdLst>
  <p:notesMasterIdLst>
    <p:notesMasterId xmlns:r="http://schemas.openxmlformats.org/officeDocument/2006/relationships" r:id="R2a7ddf5217e74103"/>
  </p:notesMasterIdLst>
  <p:sldIdLst>
    <p:sldId xmlns:r="http://schemas.openxmlformats.org/officeDocument/2006/relationships" id="256" r:id="Rd84a4c6b4fb94e2d"/>
    <p:sldId xmlns:r="http://schemas.openxmlformats.org/officeDocument/2006/relationships" id="257" r:id="R5bd730f72ac14861"/>
    <p:sldId xmlns:r="http://schemas.openxmlformats.org/officeDocument/2006/relationships" id="258" r:id="Rdee14cee999f4f78"/>
    <p:sldId xmlns:r="http://schemas.openxmlformats.org/officeDocument/2006/relationships" id="259" r:id="R690d1bdd1bd44c97"/>
    <p:sldId xmlns:r="http://schemas.openxmlformats.org/officeDocument/2006/relationships" id="260" r:id="R7b96c917cac64e95"/>
    <p:sldId xmlns:r="http://schemas.openxmlformats.org/officeDocument/2006/relationships" id="261" r:id="Rd0c1d1e610314638"/>
    <p:sldId xmlns:r="http://schemas.openxmlformats.org/officeDocument/2006/relationships" id="262" r:id="R16bb146213134756"/>
    <p:sldId xmlns:r="http://schemas.openxmlformats.org/officeDocument/2006/relationships" id="263" r:id="R1d9e6d72184f4342"/>
    <p:sldId xmlns:r="http://schemas.openxmlformats.org/officeDocument/2006/relationships" id="264" r:id="R3d6553131cd649c1"/>
    <p:sldId xmlns:r="http://schemas.openxmlformats.org/officeDocument/2006/relationships" id="265" r:id="R4ebf97dbce864659"/>
    <p:sldId xmlns:r="http://schemas.openxmlformats.org/officeDocument/2006/relationships" id="266" r:id="R3b20f83de5a245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4f9e8ffa764112" /><Relationship Type="http://schemas.openxmlformats.org/officeDocument/2006/relationships/slideMaster" Target="/ppt/slideMasters/slideMaster1.xml" Id="R788bcc1601834486" /><Relationship Type="http://schemas.openxmlformats.org/officeDocument/2006/relationships/notesMaster" Target="/ppt/notesMasters/notesMaster1.xml" Id="R2a7ddf5217e74103" /><Relationship Type="http://schemas.openxmlformats.org/officeDocument/2006/relationships/presProps" Target="/ppt/presProps.xml" Id="Rf6947b9081be4453" /><Relationship Type="http://schemas.openxmlformats.org/officeDocument/2006/relationships/tableStyles" Target="/ppt/tableStyles.xml" Id="R1c8ce1cc41074045" /><Relationship Type="http://schemas.openxmlformats.org/officeDocument/2006/relationships/slide" Target="/ppt/slides/slide1.xml" Id="Rd84a4c6b4fb94e2d" /><Relationship Type="http://schemas.openxmlformats.org/officeDocument/2006/relationships/slide" Target="/ppt/slides/slide2.xml" Id="R5bd730f72ac14861" /><Relationship Type="http://schemas.openxmlformats.org/officeDocument/2006/relationships/slide" Target="/ppt/slides/slide3.xml" Id="Rdee14cee999f4f78" /><Relationship Type="http://schemas.openxmlformats.org/officeDocument/2006/relationships/slide" Target="/ppt/slides/slide4.xml" Id="R690d1bdd1bd44c97" /><Relationship Type="http://schemas.openxmlformats.org/officeDocument/2006/relationships/slide" Target="/ppt/slides/slide5.xml" Id="R7b96c917cac64e95" /><Relationship Type="http://schemas.openxmlformats.org/officeDocument/2006/relationships/slide" Target="/ppt/slides/slide6.xml" Id="Rd0c1d1e610314638" /><Relationship Type="http://schemas.openxmlformats.org/officeDocument/2006/relationships/slide" Target="/ppt/slides/slide7.xml" Id="R16bb146213134756" /><Relationship Type="http://schemas.openxmlformats.org/officeDocument/2006/relationships/slide" Target="/ppt/slides/slide8.xml" Id="R1d9e6d72184f4342" /><Relationship Type="http://schemas.openxmlformats.org/officeDocument/2006/relationships/slide" Target="/ppt/slides/slide9.xml" Id="R3d6553131cd649c1" /><Relationship Type="http://schemas.openxmlformats.org/officeDocument/2006/relationships/slide" Target="/ppt/slides/slide10.xml" Id="R4ebf97dbce864659" /><Relationship Type="http://schemas.openxmlformats.org/officeDocument/2006/relationships/slide" Target="/ppt/slides/slide11.xml" Id="R3b20f83de5a245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6dccdd1afa4c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626946534f4dd4" /><Relationship Type="http://schemas.openxmlformats.org/officeDocument/2006/relationships/notesMaster" Target="/ppt/notesMasters/notesMaster1.xml" Id="Rcd856744145444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3ec13eadaf478d" /><Relationship Type="http://schemas.openxmlformats.org/officeDocument/2006/relationships/notesMaster" Target="/ppt/notesMasters/notesMaster1.xml" Id="Rc5932cf873384a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9d69d86cac4ae7" /><Relationship Type="http://schemas.openxmlformats.org/officeDocument/2006/relationships/notesMaster" Target="/ppt/notesMasters/notesMaster1.xml" Id="R833c2599d0d24c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04e94c00d94919" /><Relationship Type="http://schemas.openxmlformats.org/officeDocument/2006/relationships/notesMaster" Target="/ppt/notesMasters/notesMaster1.xml" Id="R1abc7f1433734c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c560eafe6240ee" /><Relationship Type="http://schemas.openxmlformats.org/officeDocument/2006/relationships/notesMaster" Target="/ppt/notesMasters/notesMaster1.xml" Id="R25003bbdc01d48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023374c02440cd" /><Relationship Type="http://schemas.openxmlformats.org/officeDocument/2006/relationships/notesMaster" Target="/ppt/notesMasters/notesMaster1.xml" Id="R52b66eeddcb14a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2f392c69cd41fc" /><Relationship Type="http://schemas.openxmlformats.org/officeDocument/2006/relationships/notesMaster" Target="/ppt/notesMasters/notesMaster1.xml" Id="Re36e6015e32840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b9e15f693040f0" /><Relationship Type="http://schemas.openxmlformats.org/officeDocument/2006/relationships/notesMaster" Target="/ppt/notesMasters/notesMaster1.xml" Id="R96f64b521c3d49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40876d7b174526" /><Relationship Type="http://schemas.openxmlformats.org/officeDocument/2006/relationships/notesMaster" Target="/ppt/notesMasters/notesMaster1.xml" Id="R98c405caf0074e4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7fff46e52d42b5" /><Relationship Type="http://schemas.openxmlformats.org/officeDocument/2006/relationships/notesMaster" Target="/ppt/notesMasters/notesMaster1.xml" Id="R7d7461c3ddc345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a1c520c43343e8" /><Relationship Type="http://schemas.openxmlformats.org/officeDocument/2006/relationships/notesMaster" Target="/ppt/notesMasters/notesMaster1.xml" Id="R63d61b240c6d4c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3d0038afd147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6d5d00b1f34d69" /><Relationship Type="http://schemas.openxmlformats.org/officeDocument/2006/relationships/slideLayout" Target="/ppt/slideLayouts/slideLayout1.xml" Id="R77d80e69128c40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d80e69128c40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34d957ee84b05" /><Relationship Type="http://schemas.openxmlformats.org/officeDocument/2006/relationships/image" Target="/ppt/media/image.png" Id="R2ffd884b63854e9f" /><Relationship Type="http://schemas.openxmlformats.org/officeDocument/2006/relationships/notesSlide" Target="/ppt/notesSlides/notesSlide1.xml" Id="Rf52be5d43a274a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e2b230e841415a" /><Relationship Type="http://schemas.openxmlformats.org/officeDocument/2006/relationships/notesSlide" Target="/ppt/notesSlides/notesSlide2.xml" Id="Rc16056950aa44d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97185b2e14fae" /><Relationship Type="http://schemas.openxmlformats.org/officeDocument/2006/relationships/notesSlide" Target="/ppt/notesSlides/notesSlide3.xml" Id="Ra56e92e8b67e4b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9c47e1c4b4eb4" /><Relationship Type="http://schemas.openxmlformats.org/officeDocument/2006/relationships/notesSlide" Target="/ppt/notesSlides/notesSlide4.xml" Id="Rdb4e78a897af42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4833fc3f44357" /><Relationship Type="http://schemas.openxmlformats.org/officeDocument/2006/relationships/notesSlide" Target="/ppt/notesSlides/notesSlide5.xml" Id="Rbbda1f682ca94b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24c0039f85452b" /><Relationship Type="http://schemas.openxmlformats.org/officeDocument/2006/relationships/notesSlide" Target="/ppt/notesSlides/notesSlide6.xml" Id="Re93b59bc63cb42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9e6e81af34e00" /><Relationship Type="http://schemas.openxmlformats.org/officeDocument/2006/relationships/notesSlide" Target="/ppt/notesSlides/notesSlide7.xml" Id="R39c76a891b8e4b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7560a9b1fe4f80" /><Relationship Type="http://schemas.openxmlformats.org/officeDocument/2006/relationships/notesSlide" Target="/ppt/notesSlides/notesSlide8.xml" Id="R2289852f4e5a4a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a4268ac0e4395" /><Relationship Type="http://schemas.openxmlformats.org/officeDocument/2006/relationships/notesSlide" Target="/ppt/notesSlides/notesSlide9.xml" Id="R3d182dd98dfb48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7c2f5c4bb4894" /><Relationship Type="http://schemas.openxmlformats.org/officeDocument/2006/relationships/notesSlide" Target="/ppt/notesSlides/notesSlide10.xml" Id="Re83065b78b0840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c98dc5bbe48e6" /><Relationship Type="http://schemas.openxmlformats.org/officeDocument/2006/relationships/notesSlide" Target="/ppt/notesSlides/notesSlide11.xml" Id="Rec0579ff27484b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328B7-67A4-4ABB-8BCD-D9896138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56644-0B7C-4130-B7A4-DA3F2B20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1D1C2-D6AF-4623-89AE-5F48C983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0FB12-8684-4253-B573-F1E25EA5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 of posts for Maya’s handmade candle studio, planned around launches and weekends.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34381-B243-4AA5-AA67-B8AE1704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3205F-3B87-43A6-A61E-282432B0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648FEB-8C74-423C-963B-018AA582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B809A4-B472-4B6F-8607-6BD7C7CB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fd884b63854e9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990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D420B7-216E-4C15-A625-6B70DDA0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48D5B-EBBF-49AB-9942-4E8FEC64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2DD60-9976-4954-BE4F-2642BFEC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1C5DE8-8304-467B-81AB-490E2987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EC3C7-DC51-48DE-8616-150FC3C9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A74823-53A1-4BA6-92E7-E1C410AF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B77A7-7099-474B-8EEA-1FA06EC0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9A13B-BC5B-4622-A7C3-4B4EE66D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18D7E9-BBCA-4D4F-82AD-7BB3B354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FF714-F360-4E04-B66C-7E06688A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AECC20-81A1-44C0-80C2-04E0D814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6D0BF7-2F8A-4F18-A389-673CC949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F942DB-61FA-4BB5-B0A9-E9486235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E6B8A-5B28-4B52-B39D-4345566F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57BF1-5249-4BF9-AD51-60474B32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FF4BF-03AE-4DEE-88E0-0F088E5FC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A9AED-94C5-4DD3-85D3-BFB48124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0EC760-388D-411E-AE76-B95A8B55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A275FE-638D-4E19-83F3-512BB02A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D7D5C5-01C1-442D-BAAA-BB26BD81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B4864A-DCDC-4E79-B31F-E6454970D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Batch record assets</a:t>
            </a:r>
          </a:p>
        </p:txBody>
      </p:sp>
    </p:spTree>
    <p:extLst>
      <p:ext uri="{BB962C8B-B14F-4D97-AF65-F5344CB8AC3E}">
        <p14:creationId xmlns:p14="http://schemas.microsoft.com/office/powerpoint/2010/main" val="18146449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B36087-0CF8-443A-B40E-558BC1E7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52C9A-6A6D-409F-8716-FE965297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701BC-86FA-4BFE-A44F-8EC43C46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21C2E-F67C-47BB-8505-441915A6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8B240F-0243-4D00-B7D2-70E6643A9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one creator’s weekly content around product drops and audience moments.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4BBF4-63EA-45B4-92F0-C768D73F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616DC3-9E5D-47FE-B4B2-321BEB88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01832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CC6FA9-6B1C-47F2-90FE-A7608CE3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49058-22A1-46C7-9FC1-1EEA40BC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15BEC-F1E4-46C4-9B4E-B19814152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28262-ECCE-432E-B915-2FDEF9C7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DDB98-8CFB-42F8-A0BA-BBEF1EBD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35BB1-BE0B-4E83-A20A-519AF4B3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D53741-6F6B-4AE2-A8FD-CDD40629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1E121-F6BD-4188-80DB-53B65463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FB673-E968-41C6-9189-F80BFC4E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97E666-1367-4BFE-969A-BB75941F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A76A2D-79CC-4401-9F44-B42DB8F9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0D9260-3D57-4E38-88DD-B6D7D380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39934E-532E-4C0A-9BB8-EE92DB4F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78F17-D47C-4D71-80A9-3B194D9E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7A963C-6282-4281-96C6-AFB69862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C31484-CC18-41FE-8FCC-8CB817CC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B76C7F-0638-4B41-A062-446491F5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E1E7D8-7469-42E0-B525-FBC5C3C9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5FCCFE-E818-4A84-A08B-B51C989F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0F9F41-5394-446C-A044-54DF177E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9571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E8DFA4-2B95-4DF1-B528-F0FEEFBB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16F00-4AEC-4558-851A-6FD913F3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1309F-71A1-47FC-AE89-30B87B9E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77BEC-C108-4458-9647-EF940F12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A5BCC-28D6-40DC-8ACF-FC89BB25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AC7F3-D13D-4E07-8522-5E664950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45FA7-F19E-4DC4-B401-220384AD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703C1-D261-499B-BE9A-23D9B5B4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A0AE8B-AEE6-4989-9FDE-AF1FAE74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AF237-4128-4F9C-9268-DC672C9F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FA6EAA-3BE5-4E7B-8572-0B5276D7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54EEC0-674C-4E78-9C79-18DCAF70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40487-A4C9-426D-A0B8-CDE50A23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3A954-2E3B-4C2C-8E3C-F84CB65A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05B834-869A-48B2-9A3B-91038A45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1EF10-0FA3-49AA-9168-940B2396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9C089-71A8-4373-B933-65385DE5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C1570-D7C6-4A9E-B7D9-CDAC0A53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B2405D-FC01-47A5-8E78-70A650B3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B490F3-D15D-461F-8226-85B056A2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DB7B4-FF1C-4C7C-873C-836B2637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Batch record assets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85A68E-41ED-4EE0-A541-CCEAF081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4BD652-5C66-41D9-AF4E-CEB3A02B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C50ACB-66F8-4C12-BA17-089D2281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AA9143-EDA7-48BE-A7E6-74CDE0ED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957984-B983-427C-A8B3-6D18EB2A2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216787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3F069E-006F-43A0-860F-0465C8AB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821DA-7953-417B-B42A-12842AD9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3C6F2-CFD3-4002-A648-C4052486B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CC84F-B391-4A4C-A32B-95028CE1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E9169-8295-4C3F-8A8C-FA745E02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B3B11-58C8-4E80-983C-364B2712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7AA34-A766-434E-8BDE-522ED5DE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626B5-7DF6-4217-BF10-71E758FC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6EB5A9-E8CA-4763-A0E5-E15E5F3C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54A963-490A-42F2-85A9-3E57C77A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51DA4F-1749-4EBA-B717-07285882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Posting dates slip when production gets busy.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F0459-DFE7-4C64-A6BD-1ED80E52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F2314C-B171-48C4-B594-07156E7D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Launches and stories feel disconnected.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84DE9-927B-4A2F-9976-92BC4369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6EBD2-734B-4847-888A-1FD0B19D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583393-7498-4894-A2A9-A9C6D695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B0E9E9-9815-4FE4-BA77-C4551C88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2BD597-3975-4AE0-B1A8-5B73C636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7B2A35-4EFD-4611-8371-29A6EE01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is grouped for easier batching.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A6B3AF-D20A-421D-BA80-146E71BE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34F08B-D4E6-4E34-8386-EE261015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Promos and storytelling support each launch.</a:t>
            </a:r>
          </a:p>
        </p:txBody>
      </p:sp>
    </p:spTree>
    <p:extLst>
      <p:ext uri="{BB962C8B-B14F-4D97-AF65-F5344CB8AC3E}">
        <p14:creationId xmlns:p14="http://schemas.microsoft.com/office/powerpoint/2010/main" val="13240295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6DB2AF-E9E8-4B52-BB62-E2E2063C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2320C-47B9-429F-93CF-BC7B43A8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82314-49BC-45AB-AF0E-0CAB233C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1F7F0-E61C-46AC-BC3C-98BF78BB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89FB2-B726-403F-8511-7B16A793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898B8-BF86-4FB6-AE2B-1B023BBB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68D92-B316-4012-81A3-8DF29D9D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244D5-9227-467B-AC3A-4C06CF0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D71A9-1BFD-4494-8455-8408BF5F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SOLO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22C9B-3565-4F30-AACF-A9843DAE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stay consistent without daily guesswork.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42E47-C58A-47B2-87B7-55AECA13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8E18CF-3245-42AB-BC6F-B09ECA4C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4B36C-3C3D-4BC6-90FA-3B6A8836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88C64C-4D54-44EB-9033-23F0437A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587D5-8CBD-4EB9-BA1E-17BC7FE7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goes live and when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AA540D-BB56-45F7-9C47-E93926E3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0ACD1-88B7-4F99-AF33-00393AEB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ED8C86-4684-44FE-ACB8-16F7F881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FBF7FB-B82E-44A8-A23D-04669F70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SMALL STUDIO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0A4EA6-ADC5-4F22-9B94-09F1C0DD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align launches, stories, and promos in one place.</a:t>
            </a:r>
          </a:p>
        </p:txBody>
      </p:sp>
    </p:spTree>
    <p:extLst>
      <p:ext uri="{BB962C8B-B14F-4D97-AF65-F5344CB8AC3E}">
        <p14:creationId xmlns:p14="http://schemas.microsoft.com/office/powerpoint/2010/main" val="13751958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44FE16-5B71-48A7-9A21-3A50A414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29316-663D-4AE6-9143-4063DD5B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60A880-8940-4520-B681-A4513C4A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4F949-CE32-4BAE-B07E-3DCD3A7D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64D47-DC0B-4089-8996-9D835AE9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90F86-0995-48E1-923A-B2384911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3D646-8C41-4A55-B165-A3A07A13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81E7D-1BC2-4CAF-8742-F0A65574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A1132F-6D17-4A37-945F-5D358713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47028-5101-4F6A-9CC5-DED0CA51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3AE55-37F2-45FE-8E9E-65BDDC71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B6239B-94CB-4B67-A5DD-76011AAC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F9CEFE-7BCD-4E1C-B037-DB8FBD961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DAD13-AA7A-491E-9845-9FC7AA0A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7BCC6-388D-4973-A60A-D4E70C59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74BFCE-DB97-4399-84FA-68FA42BE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C9FD2-796C-40EA-AC6F-3B1965F3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1C58F-90B4-4CA9-9780-EF918025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10EFA2-858D-4409-B419-B74F2431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C55B2-0C4A-4065-BEB9-76631EC0F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9ECBC5-62BE-4F17-8E1F-3F9F3E9C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41654D-5E2C-4D73-A62F-4307E8BA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2816B2-D6D0-4917-B11A-2F39A1F5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F7E389-03E9-404A-AE5E-C6931CEFA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ED05CC-9B2F-43D8-B8A9-5858D8DDF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218DDB-DD22-47D7-AA2B-972F3644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C8B9AE-1895-4BB7-807C-59DB971EB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2F1F7A-C893-4930-8944-B5CA363D4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FEB389-3FE5-45FC-A4EE-3BC7B059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Batch record assets</a:t>
            </a:r>
          </a:p>
        </p:txBody>
      </p:sp>
    </p:spTree>
    <p:extLst>
      <p:ext uri="{BB962C8B-B14F-4D97-AF65-F5344CB8AC3E}">
        <p14:creationId xmlns:p14="http://schemas.microsoft.com/office/powerpoint/2010/main" val="16595297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40A700-5F4E-4F9D-91F6-41604BA7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DF08A1-36A8-4034-A742-1027AD56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FFEEAA-CBA3-48BA-A0CA-388A4395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54884-66C3-4FD7-9507-C9C1A347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510BD-7A04-4140-BF74-F5CD120E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EBDAB-B581-49E2-A537-1CD19673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43B4BC-236D-43BD-BBDE-5EF2CC60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907C1-64B6-4666-BBDA-9C194376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scattered ideas into a steady monthly posting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45A61-FE38-4538-9EC8-B15C6DA1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67A6C9-00F6-4C4F-B707-BD5FD249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5335E9-23C2-4614-B254-D6816517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AB7D9-DF82-4047-9548-4E196751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9DC82-E299-4DA4-94BC-A5BF4897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CCD3D6-8312-42D6-9584-1E9D72F9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B3CE4B-D3D4-4334-A56A-4BA41E6C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7E0F33-2F9A-4639-BDF8-3E2A1DDC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6018F-BBB7-4C92-90DE-3980C4EB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388E29-EB89-413C-B7D2-4AA8560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0557949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072850-DA39-4045-A35A-4A2FE8B1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DB494-E2DD-47ED-AE99-92587792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E70C8C-2051-46F7-BB70-E0E5D904C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AD1486-89AF-467E-AA4B-1D8C9862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18D0E-03F8-4501-9A1E-55D5B900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334D83-036E-4805-93FD-445C3E35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67B363-4520-4EC3-88DE-55440570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39194-3FC2-4092-9436-49B631D4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DD4E0-BB79-479B-AA43-1D96CDD7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301D2-F2F9-4759-A0A5-3E2B54E8F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3A1E61-4CD2-4B63-BD60-628AFDB1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40E47-BA53-4B79-9C2A-F0D9BE9F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BE96D1-DB51-4165-94F9-A0A12BBB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CE1A4-8D48-4D64-95CF-788BABCA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B2E8C-1B0E-47BB-A9CC-3340284C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ED3B4B-0804-4D3D-9E8F-7F200BDC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C7F8BE-D0FA-408A-B87C-A3E35FB2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F67020-DAFD-456F-8E70-794F2BBD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EC5B54-B9A9-4F76-99A1-D1C7CE62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7F449-43C7-4A23-A08A-424DD987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D34AE-17ED-44AB-AB05-AA03D13B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A9B639-AB91-487F-9E1F-1C458DE6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1934CB-2225-4A05-9CC1-F78B5FB7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863BA7-083B-4B1C-936D-F7B7025AB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D8E9EF-A95B-4421-93A8-C1AE236B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733043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BE235-3F3B-4F56-8559-A080FC4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1C07E-1AF4-4F4B-99B3-A749F1D7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491C4-9FF1-47FC-AFB4-A74F3A73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every post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BF449-4A6A-4B91-806E-4CD2ACAE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A370F-D403-454E-9FC3-8721C725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FD4FC-2286-4E7C-B62F-91591B73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20F748-9A82-412C-9836-7F19584A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383756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2026-09-30T15:08:21.9250000Z</dcterms:created>
  <dcterms:modified xsi:type="dcterms:W3CDTF">2026-09-30T15:08:21.9250000Z</dcterms:modified>
</coreProperties>
</file>