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ee31b4c41040aa" /><Relationship Type="http://schemas.openxmlformats.org/officeDocument/2006/relationships/extended-properties" Target="/docProps/app.xml" Id="Rb2947a609b8d4f89" /><Relationship Type="http://schemas.openxmlformats.org/officeDocument/2006/relationships/officeDocument" Target="/ppt/presentation.xml" Id="R754ebcdd822c4a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bbe3d7f9f449c4"/>
  </p:sldMasterIdLst>
  <p:notesMasterIdLst>
    <p:notesMasterId xmlns:r="http://schemas.openxmlformats.org/officeDocument/2006/relationships" r:id="R21f8dcbd1c04433a"/>
  </p:notesMasterIdLst>
  <p:sldIdLst>
    <p:sldId xmlns:r="http://schemas.openxmlformats.org/officeDocument/2006/relationships" id="256" r:id="R3b6f0a4b5c354215"/>
    <p:sldId xmlns:r="http://schemas.openxmlformats.org/officeDocument/2006/relationships" id="257" r:id="R40792f52f23d48af"/>
    <p:sldId xmlns:r="http://schemas.openxmlformats.org/officeDocument/2006/relationships" id="258" r:id="R69b64a23fd744f6c"/>
    <p:sldId xmlns:r="http://schemas.openxmlformats.org/officeDocument/2006/relationships" id="259" r:id="R75f2ec1b3e384e9c"/>
    <p:sldId xmlns:r="http://schemas.openxmlformats.org/officeDocument/2006/relationships" id="260" r:id="Rf1f54e6a02e54345"/>
    <p:sldId xmlns:r="http://schemas.openxmlformats.org/officeDocument/2006/relationships" id="261" r:id="R33d5e357dfa24cab"/>
    <p:sldId xmlns:r="http://schemas.openxmlformats.org/officeDocument/2006/relationships" id="262" r:id="Re91aff2a30c847a0"/>
    <p:sldId xmlns:r="http://schemas.openxmlformats.org/officeDocument/2006/relationships" id="263" r:id="Ra7238020d9d14435"/>
    <p:sldId xmlns:r="http://schemas.openxmlformats.org/officeDocument/2006/relationships" id="264" r:id="R56b61ced403b4f20"/>
    <p:sldId xmlns:r="http://schemas.openxmlformats.org/officeDocument/2006/relationships" id="265" r:id="R3738e35850ce4bf1"/>
    <p:sldId xmlns:r="http://schemas.openxmlformats.org/officeDocument/2006/relationships" id="266" r:id="R0231fa444e1442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9c37577df54387" /><Relationship Type="http://schemas.openxmlformats.org/officeDocument/2006/relationships/slideMaster" Target="/ppt/slideMasters/slideMaster1.xml" Id="Rc9bbe3d7f9f449c4" /><Relationship Type="http://schemas.openxmlformats.org/officeDocument/2006/relationships/notesMaster" Target="/ppt/notesMasters/notesMaster1.xml" Id="R21f8dcbd1c04433a" /><Relationship Type="http://schemas.openxmlformats.org/officeDocument/2006/relationships/presProps" Target="/ppt/presProps.xml" Id="R4b0e4b23e6f04f81" /><Relationship Type="http://schemas.openxmlformats.org/officeDocument/2006/relationships/tableStyles" Target="/ppt/tableStyles.xml" Id="R8175c7e854a84cbc" /><Relationship Type="http://schemas.openxmlformats.org/officeDocument/2006/relationships/slide" Target="/ppt/slides/slide1.xml" Id="R3b6f0a4b5c354215" /><Relationship Type="http://schemas.openxmlformats.org/officeDocument/2006/relationships/slide" Target="/ppt/slides/slide2.xml" Id="R40792f52f23d48af" /><Relationship Type="http://schemas.openxmlformats.org/officeDocument/2006/relationships/slide" Target="/ppt/slides/slide3.xml" Id="R69b64a23fd744f6c" /><Relationship Type="http://schemas.openxmlformats.org/officeDocument/2006/relationships/slide" Target="/ppt/slides/slide4.xml" Id="R75f2ec1b3e384e9c" /><Relationship Type="http://schemas.openxmlformats.org/officeDocument/2006/relationships/slide" Target="/ppt/slides/slide5.xml" Id="Rf1f54e6a02e54345" /><Relationship Type="http://schemas.openxmlformats.org/officeDocument/2006/relationships/slide" Target="/ppt/slides/slide6.xml" Id="R33d5e357dfa24cab" /><Relationship Type="http://schemas.openxmlformats.org/officeDocument/2006/relationships/slide" Target="/ppt/slides/slide7.xml" Id="Re91aff2a30c847a0" /><Relationship Type="http://schemas.openxmlformats.org/officeDocument/2006/relationships/slide" Target="/ppt/slides/slide8.xml" Id="Ra7238020d9d14435" /><Relationship Type="http://schemas.openxmlformats.org/officeDocument/2006/relationships/slide" Target="/ppt/slides/slide9.xml" Id="R56b61ced403b4f20" /><Relationship Type="http://schemas.openxmlformats.org/officeDocument/2006/relationships/slide" Target="/ppt/slides/slide10.xml" Id="R3738e35850ce4bf1" /><Relationship Type="http://schemas.openxmlformats.org/officeDocument/2006/relationships/slide" Target="/ppt/slides/slide11.xml" Id="R0231fa444e1442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8689d0212c46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2cb34fd5db4159" /><Relationship Type="http://schemas.openxmlformats.org/officeDocument/2006/relationships/notesMaster" Target="/ppt/notesMasters/notesMaster1.xml" Id="R87e429a027a54c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3ce429bd984573" /><Relationship Type="http://schemas.openxmlformats.org/officeDocument/2006/relationships/notesMaster" Target="/ppt/notesMasters/notesMaster1.xml" Id="Reacbd1e3fb0745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1c1ef6ff194ea2" /><Relationship Type="http://schemas.openxmlformats.org/officeDocument/2006/relationships/notesMaster" Target="/ppt/notesMasters/notesMaster1.xml" Id="Ra6f9cef4d3c74e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ed9959f5d94a2c" /><Relationship Type="http://schemas.openxmlformats.org/officeDocument/2006/relationships/notesMaster" Target="/ppt/notesMasters/notesMaster1.xml" Id="Rdb5c97fc817a4f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9e2ed25b43458d" /><Relationship Type="http://schemas.openxmlformats.org/officeDocument/2006/relationships/notesMaster" Target="/ppt/notesMasters/notesMaster1.xml" Id="Rb226d09ae49f43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be35422f1345a6" /><Relationship Type="http://schemas.openxmlformats.org/officeDocument/2006/relationships/notesMaster" Target="/ppt/notesMasters/notesMaster1.xml" Id="Rd58b9a67b1c843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208f94d83f4c1a" /><Relationship Type="http://schemas.openxmlformats.org/officeDocument/2006/relationships/notesMaster" Target="/ppt/notesMasters/notesMaster1.xml" Id="R3480b2a43ea642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6f6080cdbb4818" /><Relationship Type="http://schemas.openxmlformats.org/officeDocument/2006/relationships/notesMaster" Target="/ppt/notesMasters/notesMaster1.xml" Id="R9cc54ba0500947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effb6a2204407a" /><Relationship Type="http://schemas.openxmlformats.org/officeDocument/2006/relationships/notesMaster" Target="/ppt/notesMasters/notesMaster1.xml" Id="Rd0cb0e494c8144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e4da7cf249413b" /><Relationship Type="http://schemas.openxmlformats.org/officeDocument/2006/relationships/notesMaster" Target="/ppt/notesMasters/notesMaster1.xml" Id="R8d31c54b2efa45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23bf433db04d1f" /><Relationship Type="http://schemas.openxmlformats.org/officeDocument/2006/relationships/notesMaster" Target="/ppt/notesMasters/notesMaster1.xml" Id="Rae3bf52d5da349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960214a76c41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b2376ec3824dc2" /><Relationship Type="http://schemas.openxmlformats.org/officeDocument/2006/relationships/slideLayout" Target="/ppt/slideLayouts/slideLayout1.xml" Id="R29c285e900d342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c285e900d342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d843d85604722" /><Relationship Type="http://schemas.openxmlformats.org/officeDocument/2006/relationships/image" Target="/ppt/media/image.png" Id="R1dd7ceafba744620" /><Relationship Type="http://schemas.openxmlformats.org/officeDocument/2006/relationships/notesSlide" Target="/ppt/notesSlides/notesSlide1.xml" Id="R1cce568ced3041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53c87428e4df0" /><Relationship Type="http://schemas.openxmlformats.org/officeDocument/2006/relationships/notesSlide" Target="/ppt/notesSlides/notesSlide2.xml" Id="Re0a01601fd194c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8f5a0f14f405b" /><Relationship Type="http://schemas.openxmlformats.org/officeDocument/2006/relationships/notesSlide" Target="/ppt/notesSlides/notesSlide3.xml" Id="R9484bb8ff1aa4c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18d98281f419e" /><Relationship Type="http://schemas.openxmlformats.org/officeDocument/2006/relationships/notesSlide" Target="/ppt/notesSlides/notesSlide4.xml" Id="R012c32f469fd41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f34c6149741a3" /><Relationship Type="http://schemas.openxmlformats.org/officeDocument/2006/relationships/notesSlide" Target="/ppt/notesSlides/notesSlide5.xml" Id="R782563fa9d7843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a653eafeb47b1" /><Relationship Type="http://schemas.openxmlformats.org/officeDocument/2006/relationships/notesSlide" Target="/ppt/notesSlides/notesSlide6.xml" Id="Rb13ae062457e4a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7a0046ae804405" /><Relationship Type="http://schemas.openxmlformats.org/officeDocument/2006/relationships/notesSlide" Target="/ppt/notesSlides/notesSlide7.xml" Id="R7123cc895d134d3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3a36a720c467e" /><Relationship Type="http://schemas.openxmlformats.org/officeDocument/2006/relationships/notesSlide" Target="/ppt/notesSlides/notesSlide8.xml" Id="Re2dea96c854547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a68f298df24840" /><Relationship Type="http://schemas.openxmlformats.org/officeDocument/2006/relationships/notesSlide" Target="/ppt/notesSlides/notesSlide9.xml" Id="R43ce6f23cd634a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1aa080ac54d07" /><Relationship Type="http://schemas.openxmlformats.org/officeDocument/2006/relationships/notesSlide" Target="/ppt/notesSlides/notesSlide10.xml" Id="Rabf8eb5d36e648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460ac56ec84e44" /><Relationship Type="http://schemas.openxmlformats.org/officeDocument/2006/relationships/notesSlide" Target="/ppt/notesSlides/notesSlide11.xml" Id="R8dc7d9832b8242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B74E7-4F14-4F01-8FFB-A9C77BC3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836A4-875E-4535-ADD3-D36EE7C6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455E84-B8C3-4B9E-95FD-2883D966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 Media Kit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42EA2D-7BAF-472F-BC82-BFFBFB5E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Maya's media kit shows her audience, brand fit, and collaboration style at a glance.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74E74-930F-4609-AD4A-3CCF1F41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B4D60-64C2-40AE-B024-E82DB739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7E4C77-8DF0-49A6-9D38-D70FD14C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807E6-C2CE-4C60-94B0-EC91AAF7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7ceafba74462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678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7E7276-E870-4FD0-8E11-D22049AE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59327-59C0-4B9D-B63C-C3FB6482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F8F572-4450-4A44-BA5C-369993F9C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3909BC-03A6-4D85-AD52-5237E881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96B15F-3A0E-469A-B4F8-965573E0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67B4F2-40DA-4794-990E-1DB18148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39F53-A946-4261-9350-D8143D58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54ADD-9D8F-474A-A1C9-23DBE696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Creator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E5B49-D88B-4FBC-8BF0-501423D2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200AB9-55C3-4CA3-A253-8216D949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09D56-D407-4070-A1BC-7847936B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CC95A7-4CB9-4562-87D0-CDC046FC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Profile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8DDEA-CFCF-43E8-AF95-74FC6616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88E6FA-FD80-468A-AF97-46B04E7C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71FAF9-86F6-45F6-A239-8FD437D4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327B5-0759-417E-B745-2356D4C2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Partnership Options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452C6F-9BE8-4871-AA04-A4FA400A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7CD53E-4D26-4CCE-B850-879C469B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4C25AD-5EB2-4283-989E-A0577017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1E59C8-3BE4-4119-A9ED-5D398ED9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Contact Details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0A88EE-FBF1-407E-9B1A-7D26F582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deliverables</a:t>
            </a:r>
          </a:p>
        </p:txBody>
      </p:sp>
    </p:spTree>
    <p:extLst>
      <p:ext uri="{BB962C8B-B14F-4D97-AF65-F5344CB8AC3E}">
        <p14:creationId xmlns:p14="http://schemas.microsoft.com/office/powerpoint/2010/main" val="15482951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304E9-E1F5-4233-A477-EEFECDE4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2BBBC-536B-41F1-81CE-2228FF39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C559BC-1D50-49BD-9F1B-3BFF65E7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E50DF-AC9C-47F5-A83F-38992F1D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8A789-A5FE-4C89-BFB7-49A5E9E1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creator profile that makes partnership decisions easier.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FA1AC-AE5B-4DC1-8A13-EA3C6600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E4CF9A-C25B-4480-BFB0-F496EB28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020648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B8802B-97E8-4312-8547-98023B72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8C012-4D16-449F-8F88-43EBA7EB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D9322-2E14-43D9-816F-114DCDDA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E4065-9FF5-4299-9A13-51DFE8C2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2835B-66CD-4D07-9B75-74EB1300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48447-0FF3-4BE1-BD28-5E8DB129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AF0B0-5929-4869-9301-11047618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CC3A7-4EB7-477E-AC99-A1CCB09C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8EFA1C-0704-49EC-BC22-F96D3DB3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7DBCF-ED41-44F9-9E01-C5B6A577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283FED-BA57-4C84-835E-6685EA10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76EAAF-1133-4803-A9AC-957C9FC3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4B9CE-17AE-4964-B814-40EA11E9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D5F2CE-7FC7-4E00-85EF-5E19A3C3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27E84C-F9D0-4ECA-8C46-1B924B02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5134C-7C60-446D-83BD-C7DAE226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3C89B-063C-4E92-8B27-D00699B1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B81C7E-4964-451A-829F-9DDED1D0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1C1346-4B4A-40A7-9D58-577284CA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E8300-AA22-40E1-BACB-0B97F664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200607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D8FC9F-A62B-43D7-BD14-A145C726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256AC-F193-4C98-B554-D6036055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2E2E5-66C9-4543-AF8F-95BFB524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9D88C-D742-4C68-A4AB-89104441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99C80-FC60-4CC4-8A69-E431E143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56AE9-D44A-4110-97E0-6C2EA719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517FAF-3967-44DD-AD93-64937872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75765-A013-4F81-BB22-CE4120FC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BAB37-A426-4A6D-92E5-34D42B34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0945D-1562-4517-AC9A-909AB51C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1EBB6B-DE4C-4308-9F73-AF076756F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415AA-52CC-4635-B167-C3FBE001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D6141-F13F-4655-96E3-2AFD787E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8E08CD-96E2-4DE0-8281-40A4DFD0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3C9954-C591-42B7-8545-F58FD387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C850AE-B58B-474B-89C4-96394530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10084A-E3BD-44BD-AB44-9FE97CD3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AF9E44-CC0A-4F4D-ADDF-7B35A3D0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F64E0-E232-434E-96EE-32822233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B9B9E-0CDB-4732-B06E-C1423E8D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A01F4-EEAE-46A3-80B4-715CF1E8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deliverables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4E063C-D2A6-4511-AA05-53347C2A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CEBE09-5D8E-4D94-87A4-4C945496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7286D1-D3D4-49BB-9C69-737F701A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A3A09E-BF4B-428A-952A-9B54668B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Close with contact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D07393-A993-4194-B92B-BD225ECB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48652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220E1-D90A-4F63-AD94-428DD729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EFEA86-E465-418A-9070-E7DD2DF9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AF8BD-0A13-4806-B225-6C88F350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AAC14-844C-47ED-8F92-CED226A0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1690D-17AF-4A8A-B078-CAA895F2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1D9D7-A97B-42B0-A882-501A3CCA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179BF-B19B-4807-B5E3-5110552D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1FBD5-856F-4F3E-BEFB-8B7E8CED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D484C-F479-4551-A007-A55CDE0C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Scattered links make the creator hard to evaluate.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A2450-75D7-47C5-B941-B44126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1F2F8E-8A3C-4B92-8C19-09B1511D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fit is unclear from the profile alone.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59FBC8-8153-4CA6-A58A-9C669F56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68BF3C-4A57-461E-BD1A-9EDBC51B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Collaboration details are buried in messages.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E857B5-3DCE-48F7-B13E-CD11B230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E6A891-632E-4FB9-A465-8F410274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5AC9C2-BF43-4E33-B285-2ABA4921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F7C1B-4FA1-4F5F-857F-75F771276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polished deck presents the creator story clearly.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51CA8-7EAC-41DE-A571-D4C2FF01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48B11-8D70-42B7-A370-59F2EF71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Audience and content focus are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FB60D-2816-432A-8B89-9CD90BEF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1973C6-33CF-45A9-9A7F-70A194EF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3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Partnership details feel organized and professional.</a:t>
            </a:r>
          </a:p>
        </p:txBody>
      </p:sp>
    </p:spTree>
    <p:extLst>
      <p:ext uri="{BB962C8B-B14F-4D97-AF65-F5344CB8AC3E}">
        <p14:creationId xmlns:p14="http://schemas.microsoft.com/office/powerpoint/2010/main" val="4992970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5B3131-DD00-48C0-B3F9-240CE260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C4BB3-192E-4744-AD99-03CA73E6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8F834-A9B1-4D1F-8334-228D2F33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FB61A-29E8-4F19-9687-8CA17724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41658-7F12-46C5-BE14-56DD0FB4E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3E557-219D-4726-B32E-C3819A2D5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0603E-EFBE-472D-B4E1-1A7F2343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C5E270-D393-4F82-AD08-4054F516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FA6A4A-FD52-4B94-B372-7B75FB17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F5115-EB3F-4409-AD33-B6C989DF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read on fit, tone, and campaign deliverables.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98953-65BD-4A89-92C4-3636D344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6D1FE-9DC2-4618-8E8A-B78D5BA3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376B92-ABD0-4A45-9EA3-EFDF4473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DAA84-1C9A-4E31-B39E-48F3790E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AGENCY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A07B4-72D0-4431-9E92-EA610CEE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overview to compare creators for a client brief.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A75A5-FF41-48D1-A5F0-A687A13F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8C5471-12D5-4B98-9FD9-851CA749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3E525-D503-46EB-9AE5-B2BB7A10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77E44F-15FB-4D95-8289-4437614D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POTENTIAL SPONSOR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1FD2E4-18FF-4041-8821-E07E6F96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context on the creator's niche and collaboration style.</a:t>
            </a:r>
          </a:p>
        </p:txBody>
      </p:sp>
    </p:spTree>
    <p:extLst>
      <p:ext uri="{BB962C8B-B14F-4D97-AF65-F5344CB8AC3E}">
        <p14:creationId xmlns:p14="http://schemas.microsoft.com/office/powerpoint/2010/main" val="16106881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7B9D48-797B-4958-91A2-C6DE78BD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D33A0-7FDB-4553-995C-82EE4B81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2800E4-EA5F-4B2F-A3A7-A37841DB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3B6475-FE7B-4A7E-AE4A-962FB8AE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9E660-ACE0-4FCE-9BAD-453E2F53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2F4A6-5263-4874-83C8-14109335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B8EED-35F8-4BFE-97E4-98411A95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47064-B9A3-42F8-A668-8792945E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7657C7-9959-4B61-A1D2-10D8D38A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CDBEFD-93E3-40A2-9196-5D21E6F8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06B499-8CDD-4354-8518-A682D6FC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25FC51-F978-4669-9FF6-9A7FC91B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3F79E-71B0-4EF1-B4A9-2A4F62A6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854268-C7B4-4F19-8129-22447099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BBC8A-6B68-4507-B5EE-EF97127B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0C2F21-8F2E-4F6B-8286-21B5A923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DE339E-008E-4729-9686-3CA55D0E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3D6CC9-BA81-4569-9C41-AFFEF659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C4F89-E1C7-41EE-8169-E21C079B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B6A301-B85A-40C1-85D8-600CF7D5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42DD30-C0A9-4D19-A0B4-42390B3A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2979AF-621C-4954-BA78-28D05F34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366812-F7F6-4DB5-9BF2-EAB98763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F82C66-29A2-46AA-A5DC-412AEFFC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9EDF69-6A02-4F39-8716-2CBEC205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F81864-E736-4E66-ADA5-ED87B1D4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9D4B87-F67C-4F83-8F80-C186DA84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D149B2-4544-4AA0-BCFC-9E91BB75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C53D39-AD64-48A2-BEBB-6E67389C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deliverables</a:t>
            </a:r>
          </a:p>
        </p:txBody>
      </p:sp>
    </p:spTree>
    <p:extLst>
      <p:ext uri="{BB962C8B-B14F-4D97-AF65-F5344CB8AC3E}">
        <p14:creationId xmlns:p14="http://schemas.microsoft.com/office/powerpoint/2010/main" val="4106303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F958AF-1180-4F12-BDA3-4A3C1AAB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CCD10-A03B-4F21-9F92-DDEE0FAA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A7FE40-860F-4ECD-A6BA-845E51D2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55756-6CF0-4DF0-9013-FAD25B1D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1B120-FFC9-4E59-A213-41405073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AA0A6-CD7B-48BA-8D00-B365A806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78D75-5D36-4374-A96A-E4B3924B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91305-12AB-4DF8-AD28-FBF2B14B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present her value to brands in one clear, polished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A873A-9DA1-4A73-B7BA-C1B5307D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FB6ECB-59DD-473D-B101-A3FD1CFA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7C80EE-2445-4826-90D0-C687D5E9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89F37D-3E8B-4988-A88D-78C2C35E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94779-3BEA-474C-B803-7A57D5F8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74E8E-F35F-420C-9153-D3A24516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553918-C10E-4873-B741-E8B373B1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A1049-6305-4D5A-8D61-1319A524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F6179B-E86D-42EF-9818-B0B88CB1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CB1B6D-54E5-4D9B-91CD-68F4B1FA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contact</a:t>
            </a:r>
          </a:p>
        </p:txBody>
      </p:sp>
    </p:spTree>
    <p:extLst>
      <p:ext uri="{BB962C8B-B14F-4D97-AF65-F5344CB8AC3E}">
        <p14:creationId xmlns:p14="http://schemas.microsoft.com/office/powerpoint/2010/main" val="5881299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0D0C54-7F35-4073-80B5-753BAC82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FE4391-6836-4745-BCDB-3FACE106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344BE4-41C5-431C-AB50-EA14D300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C4D81-33C5-4EDF-A266-0B618EA5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E57A0D-0782-4579-A42D-E5D0C4B5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92A3A-15C6-4EA5-9AC5-B28568A3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AA12E-8801-40FD-8878-9D8DAB5F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D3C2C-F579-4278-9B9C-8C67DFF0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7F0315-3451-415B-ABF9-EDE9F621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2B0E71-0F12-4960-95F5-759DC1F9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1050A7-F499-44FA-8784-E571D7287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3E0B11-151C-41E3-A1CC-7C4B9B9C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6C56AA-8938-4060-BDDE-4E44A53E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9B9FA7-2879-411B-BD54-9DD64897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1F3B0-1625-4443-83D2-6C738ECF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B99C74-3EAD-4419-A3D5-64828FEA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9C3D29-CF13-4F90-93A9-5E2AFF50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73B9DC-0FBD-4DFF-87AC-43B88B99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90B676-FB7F-45B5-846F-813D8556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brand proof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203B0-8D51-40B9-9F18-1A782E26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67C0D8-DB27-4580-8D31-B90E2C60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070F21-10F2-4D33-B695-350B167B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C8C0F6-2A43-4338-B4F6-80D4FD53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EFCA09-AE1D-452A-A0D7-A973E756E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Close with contact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72FAA3-F9F3-4199-A59E-A108B956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938513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BC392-E34F-49EC-A974-87E0D39C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ED48A-1201-4D15-8BF6-685E89EA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521775-93F1-4F0B-A5CC-074BF005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pitch feel clear and ready.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C8B90-A02F-4333-AD4A-76E9767F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97A51-8876-4B2D-89B1-35699EB1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4F4BD-6240-4723-A36E-8B3CF0D3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AB7D3F-6D69-4D7F-84CB-019D0AE3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123962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2026-09-30T15:13:38.4850000Z</dcterms:created>
  <dcterms:modified xsi:type="dcterms:W3CDTF">2026-09-30T15:13:38.4850000Z</dcterms:modified>
</coreProperties>
</file>