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37cb3df368485e" /><Relationship Type="http://schemas.openxmlformats.org/officeDocument/2006/relationships/extended-properties" Target="/docProps/app.xml" Id="R0a7b4e0c88784cec" /><Relationship Type="http://schemas.openxmlformats.org/officeDocument/2006/relationships/officeDocument" Target="/ppt/presentation.xml" Id="R7bded43b6f5945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3ac1d99bc1470a"/>
  </p:sldMasterIdLst>
  <p:notesMasterIdLst>
    <p:notesMasterId xmlns:r="http://schemas.openxmlformats.org/officeDocument/2006/relationships" r:id="R4870a7315da84eaf"/>
  </p:notesMasterIdLst>
  <p:sldIdLst>
    <p:sldId xmlns:r="http://schemas.openxmlformats.org/officeDocument/2006/relationships" id="256" r:id="R9b4df016ceb449fe"/>
    <p:sldId xmlns:r="http://schemas.openxmlformats.org/officeDocument/2006/relationships" id="257" r:id="Rdcb67bb58f324ec9"/>
    <p:sldId xmlns:r="http://schemas.openxmlformats.org/officeDocument/2006/relationships" id="258" r:id="Ra9265705ae634f93"/>
    <p:sldId xmlns:r="http://schemas.openxmlformats.org/officeDocument/2006/relationships" id="259" r:id="R79da9e6f833d4ba3"/>
    <p:sldId xmlns:r="http://schemas.openxmlformats.org/officeDocument/2006/relationships" id="260" r:id="R75d0e96d541048a3"/>
    <p:sldId xmlns:r="http://schemas.openxmlformats.org/officeDocument/2006/relationships" id="261" r:id="R465f931534784957"/>
    <p:sldId xmlns:r="http://schemas.openxmlformats.org/officeDocument/2006/relationships" id="262" r:id="R95d0189374f948a0"/>
    <p:sldId xmlns:r="http://schemas.openxmlformats.org/officeDocument/2006/relationships" id="263" r:id="Rab7d9e4fd18d4e71"/>
    <p:sldId xmlns:r="http://schemas.openxmlformats.org/officeDocument/2006/relationships" id="264" r:id="R0d1fb41bfa544f81"/>
    <p:sldId xmlns:r="http://schemas.openxmlformats.org/officeDocument/2006/relationships" id="265" r:id="R38c3ac91b9604ab5"/>
    <p:sldId xmlns:r="http://schemas.openxmlformats.org/officeDocument/2006/relationships" id="266" r:id="Re209e5cb2a724e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fe7a19f18e435b" /><Relationship Type="http://schemas.openxmlformats.org/officeDocument/2006/relationships/slideMaster" Target="/ppt/slideMasters/slideMaster1.xml" Id="R1b3ac1d99bc1470a" /><Relationship Type="http://schemas.openxmlformats.org/officeDocument/2006/relationships/notesMaster" Target="/ppt/notesMasters/notesMaster1.xml" Id="R4870a7315da84eaf" /><Relationship Type="http://schemas.openxmlformats.org/officeDocument/2006/relationships/presProps" Target="/ppt/presProps.xml" Id="R5bc19b5129d54020" /><Relationship Type="http://schemas.openxmlformats.org/officeDocument/2006/relationships/tableStyles" Target="/ppt/tableStyles.xml" Id="Rd68416ce333f42f3" /><Relationship Type="http://schemas.openxmlformats.org/officeDocument/2006/relationships/slide" Target="/ppt/slides/slide1.xml" Id="R9b4df016ceb449fe" /><Relationship Type="http://schemas.openxmlformats.org/officeDocument/2006/relationships/slide" Target="/ppt/slides/slide2.xml" Id="Rdcb67bb58f324ec9" /><Relationship Type="http://schemas.openxmlformats.org/officeDocument/2006/relationships/slide" Target="/ppt/slides/slide3.xml" Id="Ra9265705ae634f93" /><Relationship Type="http://schemas.openxmlformats.org/officeDocument/2006/relationships/slide" Target="/ppt/slides/slide4.xml" Id="R79da9e6f833d4ba3" /><Relationship Type="http://schemas.openxmlformats.org/officeDocument/2006/relationships/slide" Target="/ppt/slides/slide5.xml" Id="R75d0e96d541048a3" /><Relationship Type="http://schemas.openxmlformats.org/officeDocument/2006/relationships/slide" Target="/ppt/slides/slide6.xml" Id="R465f931534784957" /><Relationship Type="http://schemas.openxmlformats.org/officeDocument/2006/relationships/slide" Target="/ppt/slides/slide7.xml" Id="R95d0189374f948a0" /><Relationship Type="http://schemas.openxmlformats.org/officeDocument/2006/relationships/slide" Target="/ppt/slides/slide8.xml" Id="Rab7d9e4fd18d4e71" /><Relationship Type="http://schemas.openxmlformats.org/officeDocument/2006/relationships/slide" Target="/ppt/slides/slide9.xml" Id="R0d1fb41bfa544f81" /><Relationship Type="http://schemas.openxmlformats.org/officeDocument/2006/relationships/slide" Target="/ppt/slides/slide10.xml" Id="R38c3ac91b9604ab5" /><Relationship Type="http://schemas.openxmlformats.org/officeDocument/2006/relationships/slide" Target="/ppt/slides/slide11.xml" Id="Re209e5cb2a724e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f8a896d41d4e6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3d93a1d4864374" /><Relationship Type="http://schemas.openxmlformats.org/officeDocument/2006/relationships/notesMaster" Target="/ppt/notesMasters/notesMaster1.xml" Id="Ree620d1486dc41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bee15f423d4968" /><Relationship Type="http://schemas.openxmlformats.org/officeDocument/2006/relationships/notesMaster" Target="/ppt/notesMasters/notesMaster1.xml" Id="R184aafa506c84c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e8fc7332794899" /><Relationship Type="http://schemas.openxmlformats.org/officeDocument/2006/relationships/notesMaster" Target="/ppt/notesMasters/notesMaster1.xml" Id="Rf7600879284547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ffba689d0a4afc" /><Relationship Type="http://schemas.openxmlformats.org/officeDocument/2006/relationships/notesMaster" Target="/ppt/notesMasters/notesMaster1.xml" Id="Rfe12732d8f1c4c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2abeb1bda14725" /><Relationship Type="http://schemas.openxmlformats.org/officeDocument/2006/relationships/notesMaster" Target="/ppt/notesMasters/notesMaster1.xml" Id="Rd03a6244d39a49a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f7dcc71c274d89" /><Relationship Type="http://schemas.openxmlformats.org/officeDocument/2006/relationships/notesMaster" Target="/ppt/notesMasters/notesMaster1.xml" Id="R48eb831fbd4d4b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30b00297d04fe4" /><Relationship Type="http://schemas.openxmlformats.org/officeDocument/2006/relationships/notesMaster" Target="/ppt/notesMasters/notesMaster1.xml" Id="Rac081f8d0417415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6ed2bc26494e7a" /><Relationship Type="http://schemas.openxmlformats.org/officeDocument/2006/relationships/notesMaster" Target="/ppt/notesMasters/notesMaster1.xml" Id="Rb34ec23416b943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46b36475514788" /><Relationship Type="http://schemas.openxmlformats.org/officeDocument/2006/relationships/notesMaster" Target="/ppt/notesMasters/notesMaster1.xml" Id="Rd6839cdc22864ec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2799785aff4e6d" /><Relationship Type="http://schemas.openxmlformats.org/officeDocument/2006/relationships/notesMaster" Target="/ppt/notesMasters/notesMaster1.xml" Id="Rff39a9e957f94f2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6fcb34fe6f41f5" /><Relationship Type="http://schemas.openxmlformats.org/officeDocument/2006/relationships/notesMaster" Target="/ppt/notesMasters/notesMaster1.xml" Id="Rf55f7b861fe048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e77dabd2234e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9efbdb28bc48e9" /><Relationship Type="http://schemas.openxmlformats.org/officeDocument/2006/relationships/slideLayout" Target="/ppt/slideLayouts/slideLayout1.xml" Id="Re9320ce164ae42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320ce164ae42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c5224649f4a01" /><Relationship Type="http://schemas.openxmlformats.org/officeDocument/2006/relationships/image" Target="/ppt/media/image.png" Id="R3e27412432e241df" /><Relationship Type="http://schemas.openxmlformats.org/officeDocument/2006/relationships/notesSlide" Target="/ppt/notesSlides/notesSlide1.xml" Id="R7e5f07f2159843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c688c3cd64ae8" /><Relationship Type="http://schemas.openxmlformats.org/officeDocument/2006/relationships/notesSlide" Target="/ppt/notesSlides/notesSlide2.xml" Id="Rf2276f7ee1df41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fb048b76bf4b95" /><Relationship Type="http://schemas.openxmlformats.org/officeDocument/2006/relationships/notesSlide" Target="/ppt/notesSlides/notesSlide3.xml" Id="R83ab842424e840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d8766de6df43c4" /><Relationship Type="http://schemas.openxmlformats.org/officeDocument/2006/relationships/notesSlide" Target="/ppt/notesSlides/notesSlide4.xml" Id="R174e3abacfbb47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9e802778524782" /><Relationship Type="http://schemas.openxmlformats.org/officeDocument/2006/relationships/notesSlide" Target="/ppt/notesSlides/notesSlide5.xml" Id="R1e2cf43c95e94d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e77dc959e246ae" /><Relationship Type="http://schemas.openxmlformats.org/officeDocument/2006/relationships/notesSlide" Target="/ppt/notesSlides/notesSlide6.xml" Id="R2b6e5ccb87714a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70ef0e84c4d07" /><Relationship Type="http://schemas.openxmlformats.org/officeDocument/2006/relationships/notesSlide" Target="/ppt/notesSlides/notesSlide7.xml" Id="Rbd31c00045f146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a4ace9fd14ebb" /><Relationship Type="http://schemas.openxmlformats.org/officeDocument/2006/relationships/notesSlide" Target="/ppt/notesSlides/notesSlide8.xml" Id="R03e076135b4746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ad0955d3c416b" /><Relationship Type="http://schemas.openxmlformats.org/officeDocument/2006/relationships/notesSlide" Target="/ppt/notesSlides/notesSlide9.xml" Id="Rd3fac928576d4d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c922c4e1e34416" /><Relationship Type="http://schemas.openxmlformats.org/officeDocument/2006/relationships/notesSlide" Target="/ppt/notesSlides/notesSlide10.xml" Id="R60fea244c2c241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9ed523edc4fef" /><Relationship Type="http://schemas.openxmlformats.org/officeDocument/2006/relationships/notesSlide" Target="/ppt/notesSlides/notesSlide11.xml" Id="R06625cfe99b646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8347D-39B5-40A6-A478-60AB13A12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4468A-CA43-4E1D-B4FF-7D3AE5C3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20105-3960-4F20-9955-0218257F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Customer Education Video Storyboard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4D529A-4872-4AD3-81A7-FF2CCA89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 app walkthrough helps first-time users set up and send their first invoice.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20938-797A-47F6-B747-B440CD441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7B9E2-C8A1-470B-B827-66CE3BAD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81C090-B2E4-4E2E-BDAD-3D0CFEFD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9FA78-9730-44F2-9138-EFF61AC44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27412432e241d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562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122317-829C-4790-8789-B465E088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1A1A6-728A-490B-B9AA-D7717C4B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B9360-BDA5-429E-AD08-5CEC6999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1A493-DA46-4924-9B27-73CA1ED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98681C-3EE7-4284-983A-95901F05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74C37-39A6-40AA-84A2-3412BBD3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33B713-A1ED-426A-BE8B-F303994F3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969A39-86D9-4C59-AEA5-8B975D4AA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Why it matters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9F1961-346B-49DF-A740-ACD20CF52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72018-D6BB-453A-AA0F-6BBF2D69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062C3C-0510-42B8-AD77-274CD400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8C158C-9EC3-43E8-B775-9CC3FB160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Getting started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A71544-045F-476A-8C86-6318CAA0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0C047-0858-4018-B8B2-BF2C107D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8B47B-6322-4E6B-8CCE-94C9EA16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0D719B-1134-47AE-8D80-910388AA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First success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EE9153-FDFE-4A8D-9193-F5B417FB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5877A-BD79-431A-B14D-11967B68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DC2FE0-EDA2-428D-B1DF-EC2E5F79A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88D621-AC3F-48AA-BCE9-704FD960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What’s next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08C2B0-D8A7-43F7-A430-4D8236BB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the key action</a:t>
            </a:r>
          </a:p>
        </p:txBody>
      </p:sp>
    </p:spTree>
    <p:extLst>
      <p:ext uri="{BB962C8B-B14F-4D97-AF65-F5344CB8AC3E}">
        <p14:creationId xmlns:p14="http://schemas.microsoft.com/office/powerpoint/2010/main" val="20243284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DACDC4-D5E8-4BA6-A41D-47972828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C97F2-E8F6-49AC-AAA8-7B06B346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69DF0-4003-4444-B078-4F6C7ABD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8BCA73-DAEA-41AD-A808-076DCBE0E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096E75-86ED-414C-A39D-91F3BEE5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first win in under five minutes.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35AB9-4278-4A72-A7B1-E2F0FDC72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F7FED-A407-4C70-B0AF-9087F3A3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995385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C09A13-A320-422B-BA79-DC807E538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74E07-54B0-49EC-8CAE-B690BFB7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1487B4-8EC0-4EBC-A3C7-5C90880B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C08BD-B772-401A-956C-96965044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3162E-C9A4-4C9B-9836-5238E543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B6D622-9D3B-40FE-9E8D-F547234A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494AC-13F3-4EC8-B620-D92725702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F1711-7C90-4CBF-85C5-645769C2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AEEC9-424A-479F-B0BA-7F731153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6A1C5B-E17B-487C-B511-01F6D212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685D3-87D5-4D5D-9D85-2ACE476B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EC7D9-D212-4803-A9FC-30CCF430E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D0341-FA72-4769-B503-79492431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510A9-4D1A-4BC3-9BF6-2ED60B745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E78C1D-2A4A-4A69-B118-88148C6C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AA0AF9-F9E2-4F50-8F7F-D03998F4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0F49AE-BE74-47CF-9309-77419828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DA8AEE-80EA-4BCF-96BD-8F3DCA231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D18B79-53CB-4F8D-9A3F-873892E8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FC52F0-01AC-4E93-B8D7-C1AAABE5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912875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317081-E309-428B-A96C-B8D2769F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34C63-53FE-40C1-BA00-66CF5379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CD2604-9B0D-4489-A1A9-B6934C51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540DA6-D9C8-4D51-96F3-E5B4E0336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3060A-B92E-44B4-A4B9-BCDC0630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5FBC2-38DA-4DF7-A2FC-189DF91B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CDD38F-2764-40A6-82E1-E17E1D577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4DFCF-1925-4D78-84F8-E5FF7468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0025B9-1E2E-4DD3-AFDC-CF14553E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8E469B-C560-40DD-A069-D6C06CD0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FFBAF7-2B4D-4DFA-A864-2967865A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F12BFA-A266-4DCE-9107-D049FD56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341E7-5231-4D5F-B67A-1251950B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C770C1-4F1C-40B5-AC53-77A1B417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314F22-F885-43C2-9D1A-A9CCB61C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A49C61-D2A9-4638-99A8-3B64C80E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ED7E4D-ECE2-4C67-BEF1-5FF8E9D59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E56968-8BAC-4D47-8815-7B3881A6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71447-EF2F-4A2A-8FC5-8A8F3141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968180-E8EE-471E-B03F-412E94DF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C9A0DC-0640-42BE-A099-AA2327367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Demo the key action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303438-FE21-402E-B469-04645536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DCCDF3-D299-4DD5-8FCF-7460F0D4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374C26-9769-4050-8846-F57E38FA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932B5A-F982-4D01-B21B-D8702195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EC64DF-FA13-4B15-9112-D5B6B5CB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73994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EBEC6E-A435-4437-A645-440F7C237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45539E-A545-47C2-8785-18DC2535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78F172-D379-4712-B634-4F38774B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9323E-CB82-44E3-9C73-36EBD06A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4DEEDA-2C31-4024-93F0-A4D6B707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8ECB38-ACCF-4D68-A20D-A407A0AC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021F1-55B5-4E56-91DD-8F5E5932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C18FD-46BF-46FE-B46D-091A26C5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8D9DC7-AB7C-41C7-A61E-F5CE0211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Users feel unsure where to begin.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DD929-6735-44C3-B438-264EF71A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2C2E86-1849-46AE-B543-546E6435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Setup steps seem scattered and long.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947FE-A6E4-4022-B3C1-A78C1B07E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3CFAEF-1EC5-4A44-9CA6-084157D9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main action is hard to find.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17E3F9-0EF3-4C6B-A9E4-8FE8DBA26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12D823-F1D3-4077-9E2E-351ACC26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BC2FE6-C48D-4CFA-B651-ADF9EE0E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5C0439-50F7-465A-993E-3222C242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Users follow a clear first-use path.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318347-8236-4317-A503-D011DB7C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DC1891-2799-4678-9328-253C9C56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key task feels easy to complete.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7C785-B813-476B-B220-67A7CD65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8CC51B-6542-41F7-A3FA-D51082C2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Support questions are easier to answer.</a:t>
            </a:r>
          </a:p>
        </p:txBody>
      </p:sp>
    </p:spTree>
    <p:extLst>
      <p:ext uri="{BB962C8B-B14F-4D97-AF65-F5344CB8AC3E}">
        <p14:creationId xmlns:p14="http://schemas.microsoft.com/office/powerpoint/2010/main" val="5373998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6882F9-A9D0-49B6-9263-417D5910A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433F1-D919-4B96-8055-83DFCA4C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81E3F-0ECE-436E-8F51-FA13C8D3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83ABA8-5D7D-4700-91AD-2B56B66E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F843A-BCC1-460D-B57E-B13DF9E15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E63728-C503-412F-A9E1-131D3CDA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875EFB-CD66-4CF2-B287-5D0F363F5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C6C71-6867-4303-B3BD-2457FB7C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FF701D-7805-40E8-B963-6FB98CA2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NEW CUSTOMERS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09220E-AA33-47B6-B8D1-42C68BA0C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path from sign-up to their first result.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4A4E9-308C-4475-9EA1-B91F37AE0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5E6554-A0DC-46F2-9C8A-2373B924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DDFF8D-9DBB-40F3-8A4E-A504737A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717C7-8E4C-4EBB-864F-E76D507A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SUPPORT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4EB9F-FB8F-4951-BBA2-23A0DFA6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script for common setup questions.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DD942-5F63-4259-A373-280173BE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3E5AF-00E1-4EBB-8557-8B674597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736C8B-20C5-4F3B-A4C3-8A1D9665C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529E7A-39A8-4359-9BD1-AF8A64C8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REPS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33DFA3-25D6-44EA-80E8-E330225A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demo that shows value without extra detail.</a:t>
            </a:r>
          </a:p>
        </p:txBody>
      </p:sp>
    </p:spTree>
    <p:extLst>
      <p:ext uri="{BB962C8B-B14F-4D97-AF65-F5344CB8AC3E}">
        <p14:creationId xmlns:p14="http://schemas.microsoft.com/office/powerpoint/2010/main" val="15853255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20C545-0517-425D-9DC2-3096624C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464E8-92D4-46C7-BE1E-A1E558D3E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11DBC-D63D-4E09-8FFB-FEA6ED0C2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7B816-C426-4613-BD00-C9AA4527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0B84F-89FA-4296-A881-08251191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46CE4-27FE-4AF3-B6C4-DBA948EA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DF901-3C30-4D4E-B44D-7DA6D667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99CDA-158C-4BFC-9164-D7BEE3BE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A1B5A-3782-4B16-960B-642D348C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53D9F3-5B50-49DC-93F5-BDC5BCCE4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86216-A6EA-4610-B7F0-756F2BD2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8B404-9318-49E4-AB7F-00F742AA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20B438-2B22-4E02-8B9F-7377DDBB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AC2494-D3A6-4863-86FA-21A5534C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28E7E-33FF-48E9-8514-BF595FEF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E235D0-6155-48D0-A261-550BE02C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EAF8ED-084C-4693-99F3-7094DC988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099B1-A731-49F0-8624-7E5F510D3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EAD88-87CA-4D32-BF97-93E01973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22A6C2-3883-4C39-B4A0-5B5BB1C40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B2A4EC-6FD4-432A-BC5A-F44DD4D3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EF6886-04E5-41EB-9697-CF868AFF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1E5BDE-73E2-44C5-9460-4BCE99BA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64E1F3-30EA-4D61-9BA2-7822EC1B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BC3E05-A942-45AB-94C0-F7A5916A3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E2D017-F101-4CA7-9976-5203B59C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6CFB89-0FA3-4873-A5B7-F4191128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D6972F-9551-411D-B8D1-7B9CB659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1772CE-26C4-4A8B-BB2D-EE6FDD9F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Demo the key action</a:t>
            </a:r>
          </a:p>
        </p:txBody>
      </p:sp>
    </p:spTree>
    <p:extLst>
      <p:ext uri="{BB962C8B-B14F-4D97-AF65-F5344CB8AC3E}">
        <p14:creationId xmlns:p14="http://schemas.microsoft.com/office/powerpoint/2010/main" val="8279758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06183-2629-44A0-914D-3727163E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A9488-E353-4D67-8DB8-E22405BC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18804-BE9F-495B-8F07-EF1C9E7E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29799-0D13-4CCF-8D46-DB920FC9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F57582-3378-4553-934F-DF82B9FF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2E412-E80E-4947-A1A8-D885DF7CE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9DD99-60E8-4BC9-9306-66AD4E1E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41497-900B-410C-82C6-8432E2A4F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33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we help Maya send her first invoice without getting stuck?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688D4-E5EF-4D0F-9B34-7F3ABFD55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33FCD4-7ED3-4CBC-81CE-CB88D15C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7AC94D-1FC7-4319-8E50-AA07AEF9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48757D-99E0-4B3A-92C0-6D7AD066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A8DC43-67D8-47A7-8517-678FDCAE6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DE18F7-ABC2-440F-A2BE-EF6F3037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C6A48-6139-4429-B792-0DE13575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561A22-8498-43AD-B10C-C3886596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B859C7-0223-4264-ACA7-B011B597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20CF21-C9BA-49A5-A049-C7A28E04C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</p:spTree>
    <p:extLst>
      <p:ext uri="{BB962C8B-B14F-4D97-AF65-F5344CB8AC3E}">
        <p14:creationId xmlns:p14="http://schemas.microsoft.com/office/powerpoint/2010/main" val="3424529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97FFE1-9958-4D57-AF01-3EDA84C2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E2D99-BD26-48D7-A3BC-12A81813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D4FDB0-C4A1-449C-AAD6-07647C48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AB3C72-03FB-43B9-841F-F057719B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911D4-30A0-4884-A288-86FDDD98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5F2AB-F855-4FC4-9812-F8427A54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381C9A-82E5-42C5-81BC-CC065DD3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247A30-D6E7-49A3-B767-A609050C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06E01A-D976-49E6-8AB0-EA932C62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 with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6A396-912C-43B4-A40D-6F8C887C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894CE-FA0D-42C6-B575-2571DF97A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29987B-10AE-40EA-A2EA-FF8A0B660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BF548C-2207-4F43-BE55-6AB7AAE0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AFEA7-8930-4FF9-9812-F0718D97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first login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D91C74-0B69-4010-94BC-2E83EA84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4167AE-3FBB-4A67-AFE1-FCEF5CED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63E7F3-95AD-45B3-8D93-F83C9705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3AC0AC-9F48-43BC-A0F5-B013F747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BCCC0A-59EF-43E6-B683-091E36CF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Walk through setup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411630-C18F-4128-95DE-E5463349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105762-D871-4A93-8BD3-2DD9BCA7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D54484-FF2B-4083-9179-BB1D6611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AD007F-E147-4A85-B8E2-129FFD25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31E181-1ADD-4326-91DD-ABF71C08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46BC0A-F567-427D-B4F2-952290EB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43965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C39DF-7D69-4302-B38C-9DEA99843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46D6D-6A58-4AD9-8556-E50178B9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CF903-DF78-40EF-9D06-9AAF6BAC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the first win, then invite the next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7ED776-BA8C-4E18-BF42-F75CE0CD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D9465-7B30-434C-BAAD-958085FC3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E1524-A3D7-412C-B48C-EBE7B5205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03A88-34D4-4235-B2ED-D48ADF9E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694885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2026-09-30T15:18:30.0660000Z</dcterms:created>
  <dcterms:modified xsi:type="dcterms:W3CDTF">2026-09-30T15:18:30.0660000Z</dcterms:modified>
</coreProperties>
</file>