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1adec27ad674d9c" /><Relationship Type="http://schemas.openxmlformats.org/officeDocument/2006/relationships/extended-properties" Target="/docProps/app.xml" Id="R2795a43a393c4943" /><Relationship Type="http://schemas.openxmlformats.org/officeDocument/2006/relationships/officeDocument" Target="/ppt/presentation.xml" Id="Ra1f2f2a7fc964f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85ce35d32f4c5c"/>
  </p:sldMasterIdLst>
  <p:notesMasterIdLst>
    <p:notesMasterId xmlns:r="http://schemas.openxmlformats.org/officeDocument/2006/relationships" r:id="R797cad04e3a0489b"/>
  </p:notesMasterIdLst>
  <p:sldIdLst>
    <p:sldId xmlns:r="http://schemas.openxmlformats.org/officeDocument/2006/relationships" id="256" r:id="R21040813f10a4740"/>
    <p:sldId xmlns:r="http://schemas.openxmlformats.org/officeDocument/2006/relationships" id="257" r:id="Ra8f9d62aa2e848f0"/>
    <p:sldId xmlns:r="http://schemas.openxmlformats.org/officeDocument/2006/relationships" id="258" r:id="Rb6ce6c6ab7044ce1"/>
    <p:sldId xmlns:r="http://schemas.openxmlformats.org/officeDocument/2006/relationships" id="259" r:id="Rdc344dd65266491a"/>
    <p:sldId xmlns:r="http://schemas.openxmlformats.org/officeDocument/2006/relationships" id="260" r:id="Recd33126e0624485"/>
    <p:sldId xmlns:r="http://schemas.openxmlformats.org/officeDocument/2006/relationships" id="261" r:id="Rd5685fadff014317"/>
    <p:sldId xmlns:r="http://schemas.openxmlformats.org/officeDocument/2006/relationships" id="262" r:id="R19621b55fe954e0c"/>
    <p:sldId xmlns:r="http://schemas.openxmlformats.org/officeDocument/2006/relationships" id="263" r:id="R9dc885b616f54100"/>
    <p:sldId xmlns:r="http://schemas.openxmlformats.org/officeDocument/2006/relationships" id="264" r:id="R276da61db0874778"/>
    <p:sldId xmlns:r="http://schemas.openxmlformats.org/officeDocument/2006/relationships" id="265" r:id="R2531697c6c7043b2"/>
    <p:sldId xmlns:r="http://schemas.openxmlformats.org/officeDocument/2006/relationships" id="266" r:id="Rf8d4c65ab36641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d49646de8564683" /><Relationship Type="http://schemas.openxmlformats.org/officeDocument/2006/relationships/slideMaster" Target="/ppt/slideMasters/slideMaster1.xml" Id="R3985ce35d32f4c5c" /><Relationship Type="http://schemas.openxmlformats.org/officeDocument/2006/relationships/notesMaster" Target="/ppt/notesMasters/notesMaster1.xml" Id="R797cad04e3a0489b" /><Relationship Type="http://schemas.openxmlformats.org/officeDocument/2006/relationships/presProps" Target="/ppt/presProps.xml" Id="R884d8a21c8714bdd" /><Relationship Type="http://schemas.openxmlformats.org/officeDocument/2006/relationships/tableStyles" Target="/ppt/tableStyles.xml" Id="Rca0539a539f94f24" /><Relationship Type="http://schemas.openxmlformats.org/officeDocument/2006/relationships/slide" Target="/ppt/slides/slide1.xml" Id="R21040813f10a4740" /><Relationship Type="http://schemas.openxmlformats.org/officeDocument/2006/relationships/slide" Target="/ppt/slides/slide2.xml" Id="Ra8f9d62aa2e848f0" /><Relationship Type="http://schemas.openxmlformats.org/officeDocument/2006/relationships/slide" Target="/ppt/slides/slide3.xml" Id="Rb6ce6c6ab7044ce1" /><Relationship Type="http://schemas.openxmlformats.org/officeDocument/2006/relationships/slide" Target="/ppt/slides/slide4.xml" Id="Rdc344dd65266491a" /><Relationship Type="http://schemas.openxmlformats.org/officeDocument/2006/relationships/slide" Target="/ppt/slides/slide5.xml" Id="Recd33126e0624485" /><Relationship Type="http://schemas.openxmlformats.org/officeDocument/2006/relationships/slide" Target="/ppt/slides/slide6.xml" Id="Rd5685fadff014317" /><Relationship Type="http://schemas.openxmlformats.org/officeDocument/2006/relationships/slide" Target="/ppt/slides/slide7.xml" Id="R19621b55fe954e0c" /><Relationship Type="http://schemas.openxmlformats.org/officeDocument/2006/relationships/slide" Target="/ppt/slides/slide8.xml" Id="R9dc885b616f54100" /><Relationship Type="http://schemas.openxmlformats.org/officeDocument/2006/relationships/slide" Target="/ppt/slides/slide9.xml" Id="R276da61db0874778" /><Relationship Type="http://schemas.openxmlformats.org/officeDocument/2006/relationships/slide" Target="/ppt/slides/slide10.xml" Id="R2531697c6c7043b2" /><Relationship Type="http://schemas.openxmlformats.org/officeDocument/2006/relationships/slide" Target="/ppt/slides/slide11.xml" Id="Rf8d4c65ab36641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70752d389aa45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72539e47f1341a3" /><Relationship Type="http://schemas.openxmlformats.org/officeDocument/2006/relationships/notesMaster" Target="/ppt/notesMasters/notesMaster1.xml" Id="R373fa43fb7d845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7c5f5252f32449c" /><Relationship Type="http://schemas.openxmlformats.org/officeDocument/2006/relationships/notesMaster" Target="/ppt/notesMasters/notesMaster1.xml" Id="R1fff814140f946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c580cd06b445ed" /><Relationship Type="http://schemas.openxmlformats.org/officeDocument/2006/relationships/notesMaster" Target="/ppt/notesMasters/notesMaster1.xml" Id="Raf1aa4b122e349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c27466c71a44c6" /><Relationship Type="http://schemas.openxmlformats.org/officeDocument/2006/relationships/notesMaster" Target="/ppt/notesMasters/notesMaster1.xml" Id="R031401452415407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e295772f2f246ca" /><Relationship Type="http://schemas.openxmlformats.org/officeDocument/2006/relationships/notesMaster" Target="/ppt/notesMasters/notesMaster1.xml" Id="R977bd5a6455a45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7bb970952fd4be3" /><Relationship Type="http://schemas.openxmlformats.org/officeDocument/2006/relationships/notesMaster" Target="/ppt/notesMasters/notesMaster1.xml" Id="R9ec6f20944ef4f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1cb4cdb13304105" /><Relationship Type="http://schemas.openxmlformats.org/officeDocument/2006/relationships/notesMaster" Target="/ppt/notesMasters/notesMaster1.xml" Id="Rcb6655f581534c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27cf881e46e4fda" /><Relationship Type="http://schemas.openxmlformats.org/officeDocument/2006/relationships/notesMaster" Target="/ppt/notesMasters/notesMaster1.xml" Id="Rce4112569d0842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1e3bf8549f4125" /><Relationship Type="http://schemas.openxmlformats.org/officeDocument/2006/relationships/notesMaster" Target="/ppt/notesMasters/notesMaster1.xml" Id="R94e04b7991ac4fa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2cf5f7b08c740b4" /><Relationship Type="http://schemas.openxmlformats.org/officeDocument/2006/relationships/notesMaster" Target="/ppt/notesMasters/notesMaster1.xml" Id="R0f23aa28042c436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eb3c14afe104249" /><Relationship Type="http://schemas.openxmlformats.org/officeDocument/2006/relationships/notesMaster" Target="/ppt/notesMasters/notesMaster1.xml" Id="Rea6f7e4fd3904a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bc2bddade14e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0ba2ff093f4daa" /><Relationship Type="http://schemas.openxmlformats.org/officeDocument/2006/relationships/slideLayout" Target="/ppt/slideLayouts/slideLayout1.xml" Id="R4a83243b3a24472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83243b3a24472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24cc1f7eab416d" /><Relationship Type="http://schemas.openxmlformats.org/officeDocument/2006/relationships/image" Target="/ppt/media/image.png" Id="Rad3efac21c8c4dfe" /><Relationship Type="http://schemas.openxmlformats.org/officeDocument/2006/relationships/notesSlide" Target="/ppt/notesSlides/notesSlide1.xml" Id="R921fe317aceb43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f2cd1ceaff4b0c" /><Relationship Type="http://schemas.openxmlformats.org/officeDocument/2006/relationships/notesSlide" Target="/ppt/notesSlides/notesSlide2.xml" Id="R1b6f6663f75e461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adcd622fa64db6" /><Relationship Type="http://schemas.openxmlformats.org/officeDocument/2006/relationships/notesSlide" Target="/ppt/notesSlides/notesSlide3.xml" Id="Ra79c63d502064e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9b96ed15154d66" /><Relationship Type="http://schemas.openxmlformats.org/officeDocument/2006/relationships/notesSlide" Target="/ppt/notesSlides/notesSlide4.xml" Id="R8cd1c3bace9444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6d70c8df5743d1" /><Relationship Type="http://schemas.openxmlformats.org/officeDocument/2006/relationships/notesSlide" Target="/ppt/notesSlides/notesSlide5.xml" Id="R98c75390859d42f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6a3dcb0b224506" /><Relationship Type="http://schemas.openxmlformats.org/officeDocument/2006/relationships/notesSlide" Target="/ppt/notesSlides/notesSlide6.xml" Id="Rb5f41164e89b4a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22ea312a1946b9" /><Relationship Type="http://schemas.openxmlformats.org/officeDocument/2006/relationships/notesSlide" Target="/ppt/notesSlides/notesSlide7.xml" Id="Rae57fe62cbd64d6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32e6bb8cd41fb" /><Relationship Type="http://schemas.openxmlformats.org/officeDocument/2006/relationships/notesSlide" Target="/ppt/notesSlides/notesSlide8.xml" Id="R0b37f63138fb4b5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6f3ae93b7a4fa4" /><Relationship Type="http://schemas.openxmlformats.org/officeDocument/2006/relationships/notesSlide" Target="/ppt/notesSlides/notesSlide9.xml" Id="Rd0fb0a2798f14e4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1b74bf85141a5" /><Relationship Type="http://schemas.openxmlformats.org/officeDocument/2006/relationships/notesSlide" Target="/ppt/notesSlides/notesSlide10.xml" Id="R8b8dfe68af3c420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d9bbc97a55417c" /><Relationship Type="http://schemas.openxmlformats.org/officeDocument/2006/relationships/notesSlide" Target="/ppt/notesSlides/notesSlide11.xml" Id="R920bbed46dc748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4149BE-4084-4882-B8D0-2E53DF49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C2CAD9-52BF-4A28-AF87-7D1F62D3A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EDD1E8-2FD3-463E-AE6B-9BF4538B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Customer Journey Map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87B70A-DDBE-48DF-AC6B-558E08A4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How LunaFit turns first-time visitors into loyal members across every touchpoint.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38FF9D-6ADB-484A-96C4-C4C0A74B0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179F15-59D8-4B26-96A6-5AAF185A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6526A8-690B-4DEF-97FB-F6E37EB9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00D78E-240C-45EA-A4F3-CD2AC8840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3efac21c8c4df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4928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A21F0B-FE91-4A45-A845-3D655270A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6CDAE9-9639-460D-9CFA-D60270BF5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1FC4E8-0DA3-4B71-8E2B-521B9B10A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E1EDF3-72FE-4CF6-B560-2D5046A9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F374F2-7D42-4A60-BF81-8C24D691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E6AD40-0A09-489A-9105-B760AB000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2C44CF-B0C5-4BD5-A488-D8152ECA7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A23272-08BB-46B7-B439-4E88F1817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Discovery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7E0098-12B8-4E93-ADB1-3D3E012EC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first visit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0106CF-09C9-48E8-AD9E-9A98418D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6ED6D3-5DD4-47A5-A09E-2783B3EC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491414-E094-488B-B6AF-28BF60E1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Consideration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FB0FF2-CD7C-4AD6-A2DE-85D427F58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class options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FAD858-C6CC-47DD-BF6F-1F95A5820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2C78D1-2A80-4C64-8E95-CF24DBAEE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EDA9FE-5DAF-4450-926E-7580A5FB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Onboarding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C92540-6D08-44D0-88C0-122095F29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Book a trial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FDAACA-D008-4EDA-8B01-9169A45A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4E5B2B-B6AE-4954-8DFD-45189211A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D3F7F5-7D76-4A38-BD32-C118792D7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Retention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4EC869-5CBF-4E2D-9041-396E27F3D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Join the app</a:t>
            </a:r>
          </a:p>
        </p:txBody>
      </p:sp>
    </p:spTree>
    <p:extLst>
      <p:ext uri="{BB962C8B-B14F-4D97-AF65-F5344CB8AC3E}">
        <p14:creationId xmlns:p14="http://schemas.microsoft.com/office/powerpoint/2010/main" val="17779888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99C1B-EF71-4092-8163-E337E9EC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AEFEF-52CB-4A96-8DE4-BF6710BF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151A58-E084-4FA0-AA10-95EF93C90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5A3E9E-F428-49DA-9445-7333676C5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A6A594-61C3-4197-AC7D-D4852331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LunaFit’s path from discovery to renewal.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661249-6422-44B7-A294-575B1A9A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63E8B4-EA84-44B0-A6D1-E285B795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9535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FAD803-AD34-4A9B-A3B1-069C2978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4F0239-66E6-488A-A740-7EB0AAAF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022859-7B1C-4A53-965D-A5A4F620C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2BCC19-5759-47A3-855E-FEAFCDE0E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E20BA7-AAFE-4BF8-84B9-BEB4861F3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25A12F-AF5F-4CCF-868A-B00A878E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61973-2010-4914-8D85-42B0419BC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1EF83C-5FB6-411E-ADDA-9B14C4E7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7854AF-EB94-4061-A8C4-7A1989887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first visit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174C8-A739-44AD-9237-89D2E2D6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A55D4C-715A-4D27-8C24-38DAD6A1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2D9B3D-5246-4BE7-A299-00BB8D2F0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D7C0B3-29AD-487C-ADD5-DC1007D8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880796-9F5E-4FF8-B3DB-31A85105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Compare class options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53BC9C-CFEE-43AB-BB8E-BA7CA546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BCFDAC-6A34-4AB2-ABA1-8FD8CB87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030D7C-557F-47F1-A53D-1EAC1BD6F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F9631D-4A63-4714-9CDF-BA8139470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498D7C-2AAB-4BF6-B99D-2A8C6243A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Book a trial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1017CF-D92C-4BF8-A577-7089E858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841444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E388F9-A1DC-4FB9-96B8-FAE1384F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84732A-81F7-4B93-BC36-BB6A400BE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A9B369-049D-4C72-B182-38D594F7A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9299E4-50B0-41CD-B2F9-44AF1084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9C92BD-4C21-4AC1-9A91-C6B82B8A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5DED42-C8EA-4CC0-AB93-0D85BECB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D4629A-1EC3-48F2-B174-6930AF7D8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A44875-F6A9-44FD-AD72-2BC66767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6152A8-204F-4E9D-B179-DEFC6A9F1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first visit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180566-31AF-4048-B362-DA10FB106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4185C8-4600-4E6F-A68D-49FDAB0AC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FE176C-5786-47F7-A4E0-337DC297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72FCDB-77A2-4F29-8828-52A37C10B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class options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624CF4-C12C-4012-B4AB-23ECBDA5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DB92C2-F9E9-41F6-82C1-57E23BE30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7009D7-A172-48B9-9063-1965C4112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34E07A-4564-47A4-8840-7F5C2C50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Book a trial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49C7ED-ED5D-4C2A-A5F7-32C85DAAB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78A4DF-E079-4909-AF9E-1DFEC912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065DB1-3E9B-414B-89E6-1E5394FC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9717D9-BE65-40D8-BFEC-812C3920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Join the app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85524F-AFD3-4FE3-A8C3-57AC1631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D92EBE-688F-405E-AED9-E515C79A0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E7985F-EDD4-4A35-A1C0-66B31EE3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14455E-0113-422D-B6BE-E18F8ABE4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Renew membership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3EFF4D-05BE-4DBE-9729-A4EA333BD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486113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BF370F-E903-41E3-8FB0-F3D6671EC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D8D59-8BEF-4983-90C0-B189FF49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9E4E09-F1C4-4A6C-818F-73C91ADD7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1B4BA4-C528-4D3B-8A5F-51F2F8F40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D03B3D-96B2-4CCB-96A3-E5C94618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46637-B643-419A-9424-15819B39B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ABA070-7C5B-41BC-A01A-1C21BA1C0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F82D7E-3063-493E-88A9-6D0B212F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4AB163-7A25-4A4C-B061-0DF13C7F1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Visitors browse classes but leave without booking.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3B4967-B473-4D2E-BDED-00E766D6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4F8490-8217-4A81-847F-61475F745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 members miss the app setup step.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295024-89DA-46EC-8603-D8B81B541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D53F5D-9B21-4292-9E67-522E7131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Renewal reminders arrive too late to matter.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5894A3-A6CB-4B29-AE8B-059E79318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17A536-016B-4AB3-BE25-E51C5F2F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471590-5B59-4DE9-A898-2C5CA887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56707F-89D3-4BFE-927B-40743616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touchpoint guides the next action clearly.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EA330F-DD43-4C3B-AC4A-82355280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10BA57-1E06-4E1E-B994-5AC5631D0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New members feel supported from trial to signup.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967FBC-E543-4553-B9CF-2F3211D6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F49009-9F33-4046-8368-0430628EB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Renewal outreach lands before interest fades.</a:t>
            </a:r>
          </a:p>
        </p:txBody>
      </p:sp>
    </p:spTree>
    <p:extLst>
      <p:ext uri="{BB962C8B-B14F-4D97-AF65-F5344CB8AC3E}">
        <p14:creationId xmlns:p14="http://schemas.microsoft.com/office/powerpoint/2010/main" val="14569847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87511D-1938-40DE-A5EE-9489A062F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4A245-AC79-4204-ACDC-0B889D92C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7E4AC3-7FC9-4135-B74E-7BA23F5FB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5845CF-D061-44FE-8699-D900081B3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5439C7-E661-4FA6-A103-331A5B697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F32A1A-3EFF-4F6C-8413-B2C7C34E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91E32D-48F6-42AD-B28C-F81BE5CE2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9BC7BB-7E81-4C2C-81EB-600DCB5E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A8827A-0344-40C8-B570-5E3633A8C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E7AE67-911D-4001-AD87-09F07173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where prospects hesitate before signing up.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6BD7F4-B293-437D-9506-624D047A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3ECACC-B7C7-4066-A15A-4CD9F4BF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0488C0-4118-4210-A1A2-85B8597F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2E4B17-0DD9-494E-B57B-080D50F6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1F4074-A849-4A87-9149-B880BE37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align app, email, and front-desk moments into one journey.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BCC43C-1EF2-4EED-93DA-59F6D092A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1F0FEE-FD8C-4F71-9303-613B447F4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FBC6F2-8953-4490-B50A-EE2270B80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B3A79D-0383-43AC-8B9F-B23A9013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STUDIO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4A15B2-04EA-4ACB-8BF5-91DA7A9B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spot friction that affects trial bookings and renewals.</a:t>
            </a:r>
          </a:p>
        </p:txBody>
      </p:sp>
    </p:spTree>
    <p:extLst>
      <p:ext uri="{BB962C8B-B14F-4D97-AF65-F5344CB8AC3E}">
        <p14:creationId xmlns:p14="http://schemas.microsoft.com/office/powerpoint/2010/main" val="2229063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F307EB-D88F-4C8E-99EF-DE8C11D3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10E03E-12E5-4C3B-B520-7A40CDC6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C41844-DD8F-4F59-B9F1-BE1F81CC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706EB6-783D-4D17-979E-C898001D3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3E3EBD-0A93-4D78-BE93-1DE32920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19AA82-1673-439C-9C9E-0AEE99A6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8B1CE1-16D0-41F1-B262-08194F5F1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51E7D9-ECA5-4359-A55B-FFC961C7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9F215E-96AF-49A6-9693-3FB4BD80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A60EBD-32BF-4C9A-A5C1-732A7B919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6CBC62-1A37-490C-8162-36AC6AAC8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first visit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5243C1-53A6-4A82-9792-64DB74582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69E495-FCCF-4CD8-BE74-7D929E82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0194F-F3C6-4840-9552-E763B1348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AC33C7-7C15-49AA-89CE-6D4E9F5CA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497327-88E9-43B9-96F1-B13E2F52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354B45-5D48-46CA-BBA1-349E6CD2A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class options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ACBA90-1472-4C39-BCE6-66D25984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509144-926B-489D-9FCF-69C59A659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D3B7E2-4348-41DD-AE01-5F3A4578D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700633-3E31-45E8-BA5B-449C1FBDD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F479DE-7574-4D28-B15A-FB7C5E6D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6D9765-ACE6-438E-B8AE-8D6F3D23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Book a trial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DC9470-35ED-4DDF-BC05-5840C8FE7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483460-381A-464A-9160-4F3320A1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6373E2-4D10-473C-915D-EA0B466F5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88966C-F5F4-4700-83F3-B9C3367F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926C87D-C447-43B8-BC03-927BA502F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7738A16-0125-45D1-92B8-FC2409F93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Join the app</a:t>
            </a:r>
          </a:p>
        </p:txBody>
      </p:sp>
    </p:spTree>
    <p:extLst>
      <p:ext uri="{BB962C8B-B14F-4D97-AF65-F5344CB8AC3E}">
        <p14:creationId xmlns:p14="http://schemas.microsoft.com/office/powerpoint/2010/main" val="14168924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699C15-0BF5-472A-AC46-4A3054055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1EAB13-6BD8-4CC6-9232-477156D7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E8B3E8-2AD2-460E-BFD5-9C696FBFA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72BDF5-7085-4BDA-9529-25C3976C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93E641-A38F-4569-A083-F6924E79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C7D9EF-5143-4253-8863-DFC843C52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EDFA57-4D56-43CF-B27C-E45EC9519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91E9B3-965A-4EEE-B562-93570981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Where does LunaFit lose momentum, and what keeps members moving forward?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3B2070-7255-4C03-A5BB-FE6D10EE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E9374C-2727-45C0-A5B8-E3C331C0C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107B00-09B1-4B77-9932-5CCDE6787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C03E37-5141-45B0-94A9-D8A698E2F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class options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79F9C3-E24F-4423-A9A5-15DE9032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2E00B6-37B8-4566-95CA-5B6371086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166B5A-F531-4862-B214-5BB07625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Book a trial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3709F7-4183-41C2-9268-C263DDF81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AEB1B1-6EAB-4414-B1EA-E408FA2D6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8B2C9F-75D2-44B0-BB61-D08DF45B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Renew membership</a:t>
            </a:r>
          </a:p>
        </p:txBody>
      </p:sp>
    </p:spTree>
    <p:extLst>
      <p:ext uri="{BB962C8B-B14F-4D97-AF65-F5344CB8AC3E}">
        <p14:creationId xmlns:p14="http://schemas.microsoft.com/office/powerpoint/2010/main" val="8317913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25E21F-8C73-40A7-B2C4-DFB3694C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FEB92-D57D-44F8-950D-AF26A509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804836-1FAA-400D-8D37-8AEBE612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B416F8-B840-4254-A8FE-FE0506A2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CE9D7D-0023-46FC-B3AF-7E2F7C168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C101A-2CE7-4F17-9EF7-779D46F0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8225C2-5FB1-4099-98A5-7505F709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4E1C1F-A56B-4CB7-93A5-8848C7B5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80410B-6EA9-4247-940F-D4FC32B8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first visit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AD2BB5-8AE2-416A-AAF9-1058843E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1AEA8F-CB47-4397-B0A9-57289E74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133E50-918D-45BA-945A-18852F39B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2568FC-9A74-468E-9E6A-031977DD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98A6A6-00BC-4929-B7DB-496042DF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class options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E5FC76-B539-49BD-91B7-1CDA3A20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F926A5-B5BF-47FD-B5BF-3B271F3A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A0BA42-609B-4842-8524-567F4B1DB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8527E9-8983-4CBB-BDEF-5F5BC1E3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AE3F88-3BC8-4B60-8522-6399002F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Book a trial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1243E3-E10E-4AE8-BC9B-036853B7F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92CE09-E79F-4DD0-BCD5-67890B9C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CE2DE9-B722-437E-971D-2A7D28776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F2D62E-8228-411B-B8C1-8A54862B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5CE7DE-1012-4B9A-9532-1EAE12256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Renew membership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597A13-6CF7-4F80-8470-08C4C7F4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136930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CF4E9B-0349-4189-B88C-A9349C5AA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05C448-AF78-46BC-AF9E-2DEBC245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BA79D0-8DFD-492F-994C-2BCE20D4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every step into a smoother next step.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C42F45-B79B-49D7-8F75-86179C96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958140-74D6-4639-AC09-EBB4DBE5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9F503A-8303-4ED1-BC89-06AF45B1A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56876C-EC85-4114-82B3-89DE10D5C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775522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2026-09-30T15:11:29.3260000Z</dcterms:created>
  <dcterms:modified xsi:type="dcterms:W3CDTF">2026-09-30T15:11:29.3260000Z</dcterms:modified>
</coreProperties>
</file>