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dcf1f25da040c4" /><Relationship Type="http://schemas.openxmlformats.org/officeDocument/2006/relationships/extended-properties" Target="/docProps/app.xml" Id="Rfdd80c44a2bd4342" /><Relationship Type="http://schemas.openxmlformats.org/officeDocument/2006/relationships/officeDocument" Target="/ppt/presentation.xml" Id="Ra6e84030cd6c4d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b5491c8b234c50"/>
  </p:sldMasterIdLst>
  <p:notesMasterIdLst>
    <p:notesMasterId xmlns:r="http://schemas.openxmlformats.org/officeDocument/2006/relationships" r:id="R814c155b8e394c6f"/>
  </p:notesMasterIdLst>
  <p:sldIdLst>
    <p:sldId xmlns:r="http://schemas.openxmlformats.org/officeDocument/2006/relationships" id="256" r:id="R5f44f0c4d778435c"/>
    <p:sldId xmlns:r="http://schemas.openxmlformats.org/officeDocument/2006/relationships" id="257" r:id="Rd8db1b2f7ead4391"/>
    <p:sldId xmlns:r="http://schemas.openxmlformats.org/officeDocument/2006/relationships" id="258" r:id="R1a7af78396ec4e01"/>
    <p:sldId xmlns:r="http://schemas.openxmlformats.org/officeDocument/2006/relationships" id="259" r:id="Re376948202f34782"/>
    <p:sldId xmlns:r="http://schemas.openxmlformats.org/officeDocument/2006/relationships" id="260" r:id="R958a30645c0e4f66"/>
    <p:sldId xmlns:r="http://schemas.openxmlformats.org/officeDocument/2006/relationships" id="261" r:id="R4ec9f2e6f0c647ad"/>
    <p:sldId xmlns:r="http://schemas.openxmlformats.org/officeDocument/2006/relationships" id="262" r:id="Rc745e082fdab4a69"/>
    <p:sldId xmlns:r="http://schemas.openxmlformats.org/officeDocument/2006/relationships" id="263" r:id="Rddf2112f97dd4a31"/>
    <p:sldId xmlns:r="http://schemas.openxmlformats.org/officeDocument/2006/relationships" id="264" r:id="Radac5d18110847a4"/>
    <p:sldId xmlns:r="http://schemas.openxmlformats.org/officeDocument/2006/relationships" id="265" r:id="Rf52393a7aba64c5f"/>
    <p:sldId xmlns:r="http://schemas.openxmlformats.org/officeDocument/2006/relationships" id="266" r:id="R16e3f4708f194e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1d19ec12104eff" /><Relationship Type="http://schemas.openxmlformats.org/officeDocument/2006/relationships/slideMaster" Target="/ppt/slideMasters/slideMaster1.xml" Id="R6cb5491c8b234c50" /><Relationship Type="http://schemas.openxmlformats.org/officeDocument/2006/relationships/notesMaster" Target="/ppt/notesMasters/notesMaster1.xml" Id="R814c155b8e394c6f" /><Relationship Type="http://schemas.openxmlformats.org/officeDocument/2006/relationships/presProps" Target="/ppt/presProps.xml" Id="Rfce3a1fc7036420c" /><Relationship Type="http://schemas.openxmlformats.org/officeDocument/2006/relationships/tableStyles" Target="/ppt/tableStyles.xml" Id="R50f715e3670e4753" /><Relationship Type="http://schemas.openxmlformats.org/officeDocument/2006/relationships/slide" Target="/ppt/slides/slide1.xml" Id="R5f44f0c4d778435c" /><Relationship Type="http://schemas.openxmlformats.org/officeDocument/2006/relationships/slide" Target="/ppt/slides/slide2.xml" Id="Rd8db1b2f7ead4391" /><Relationship Type="http://schemas.openxmlformats.org/officeDocument/2006/relationships/slide" Target="/ppt/slides/slide3.xml" Id="R1a7af78396ec4e01" /><Relationship Type="http://schemas.openxmlformats.org/officeDocument/2006/relationships/slide" Target="/ppt/slides/slide4.xml" Id="Re376948202f34782" /><Relationship Type="http://schemas.openxmlformats.org/officeDocument/2006/relationships/slide" Target="/ppt/slides/slide5.xml" Id="R958a30645c0e4f66" /><Relationship Type="http://schemas.openxmlformats.org/officeDocument/2006/relationships/slide" Target="/ppt/slides/slide6.xml" Id="R4ec9f2e6f0c647ad" /><Relationship Type="http://schemas.openxmlformats.org/officeDocument/2006/relationships/slide" Target="/ppt/slides/slide7.xml" Id="Rc745e082fdab4a69" /><Relationship Type="http://schemas.openxmlformats.org/officeDocument/2006/relationships/slide" Target="/ppt/slides/slide8.xml" Id="Rddf2112f97dd4a31" /><Relationship Type="http://schemas.openxmlformats.org/officeDocument/2006/relationships/slide" Target="/ppt/slides/slide9.xml" Id="Radac5d18110847a4" /><Relationship Type="http://schemas.openxmlformats.org/officeDocument/2006/relationships/slide" Target="/ppt/slides/slide10.xml" Id="Rf52393a7aba64c5f" /><Relationship Type="http://schemas.openxmlformats.org/officeDocument/2006/relationships/slide" Target="/ppt/slides/slide11.xml" Id="R16e3f4708f194e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544396bf644b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c8deda21c4444d" /><Relationship Type="http://schemas.openxmlformats.org/officeDocument/2006/relationships/notesMaster" Target="/ppt/notesMasters/notesMaster1.xml" Id="Rf08d15553bd14e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28a3d7fe4e54126" /><Relationship Type="http://schemas.openxmlformats.org/officeDocument/2006/relationships/notesMaster" Target="/ppt/notesMasters/notesMaster1.xml" Id="Ra4557d4c883745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0d3c651fe94f21" /><Relationship Type="http://schemas.openxmlformats.org/officeDocument/2006/relationships/notesMaster" Target="/ppt/notesMasters/notesMaster1.xml" Id="R915e9acfe19545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a0121b8c054283" /><Relationship Type="http://schemas.openxmlformats.org/officeDocument/2006/relationships/notesMaster" Target="/ppt/notesMasters/notesMaster1.xml" Id="Ref8091b5cf1e4e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696c96629f44b1" /><Relationship Type="http://schemas.openxmlformats.org/officeDocument/2006/relationships/notesMaster" Target="/ppt/notesMasters/notesMaster1.xml" Id="R83c27f9ece6945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ea9b3a3ab647ef" /><Relationship Type="http://schemas.openxmlformats.org/officeDocument/2006/relationships/notesMaster" Target="/ppt/notesMasters/notesMaster1.xml" Id="R66f976c2f35243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615608db2c4e4b" /><Relationship Type="http://schemas.openxmlformats.org/officeDocument/2006/relationships/notesMaster" Target="/ppt/notesMasters/notesMaster1.xml" Id="Ref4922a104044f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013f72beb94783" /><Relationship Type="http://schemas.openxmlformats.org/officeDocument/2006/relationships/notesMaster" Target="/ppt/notesMasters/notesMaster1.xml" Id="R1f15a9e7253546e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8d147934d4a4549" /><Relationship Type="http://schemas.openxmlformats.org/officeDocument/2006/relationships/notesMaster" Target="/ppt/notesMasters/notesMaster1.xml" Id="R378385a296634c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2b29188a43b4335" /><Relationship Type="http://schemas.openxmlformats.org/officeDocument/2006/relationships/notesMaster" Target="/ppt/notesMasters/notesMaster1.xml" Id="R6f7f3ac17c2e460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588fa736404d68" /><Relationship Type="http://schemas.openxmlformats.org/officeDocument/2006/relationships/notesMaster" Target="/ppt/notesMasters/notesMaster1.xml" Id="Raf7e88e4640c43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baa37ff25944b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bbbfeaf113412d" /><Relationship Type="http://schemas.openxmlformats.org/officeDocument/2006/relationships/slideLayout" Target="/ppt/slideLayouts/slideLayout1.xml" Id="Rf1a854b93a2446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1a854b93a2446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7a033ffbb04b8c" /><Relationship Type="http://schemas.openxmlformats.org/officeDocument/2006/relationships/image" Target="/ppt/media/image.png" Id="R862fe2669a8647cb" /><Relationship Type="http://schemas.openxmlformats.org/officeDocument/2006/relationships/notesSlide" Target="/ppt/notesSlides/notesSlide1.xml" Id="R51a51b4ee07649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9037bfcd19420a" /><Relationship Type="http://schemas.openxmlformats.org/officeDocument/2006/relationships/notesSlide" Target="/ppt/notesSlides/notesSlide2.xml" Id="Rfbcb5313c82945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e273543544eaa" /><Relationship Type="http://schemas.openxmlformats.org/officeDocument/2006/relationships/notesSlide" Target="/ppt/notesSlides/notesSlide3.xml" Id="Rf6a52555881745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425ba0a56e483e" /><Relationship Type="http://schemas.openxmlformats.org/officeDocument/2006/relationships/notesSlide" Target="/ppt/notesSlides/notesSlide4.xml" Id="R53a701cb37a94c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a846fae7b45b1" /><Relationship Type="http://schemas.openxmlformats.org/officeDocument/2006/relationships/notesSlide" Target="/ppt/notesSlides/notesSlide5.xml" Id="Rd60577488ad447b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f68c786234534" /><Relationship Type="http://schemas.openxmlformats.org/officeDocument/2006/relationships/notesSlide" Target="/ppt/notesSlides/notesSlide6.xml" Id="Rbd5830f3b6124db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a2b3d8b9f456d" /><Relationship Type="http://schemas.openxmlformats.org/officeDocument/2006/relationships/notesSlide" Target="/ppt/notesSlides/notesSlide7.xml" Id="R482641815637439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ff48015344dbb" /><Relationship Type="http://schemas.openxmlformats.org/officeDocument/2006/relationships/notesSlide" Target="/ppt/notesSlides/notesSlide8.xml" Id="Rc9398fb1424045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1dd3ad6cd04835" /><Relationship Type="http://schemas.openxmlformats.org/officeDocument/2006/relationships/notesSlide" Target="/ppt/notesSlides/notesSlide9.xml" Id="R9a01f4dd931547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c9f9f773b347dd" /><Relationship Type="http://schemas.openxmlformats.org/officeDocument/2006/relationships/notesSlide" Target="/ppt/notesSlides/notesSlide10.xml" Id="R9fe0d326ef3443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7a728b8cdd4a0c" /><Relationship Type="http://schemas.openxmlformats.org/officeDocument/2006/relationships/notesSlide" Target="/ppt/notesSlides/notesSlide11.xml" Id="Rc7e6d4deedc941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E15A8E-536A-4257-B318-E99EF5012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85824D-DF1A-4280-B21C-89FE715D8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7A6FD7-B1CF-4EC1-B2E5-019536775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Data Storytelling Presentation Examples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F999D8-CDA1-494F-9D7E-C0CCB890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retail team turns scattered sales notes into a clear story for a new store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31CE0B-BE30-4AA4-A49A-A18B84CA6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661E2-BBDA-4847-B20E-AA014D5DF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BC7459-957E-4285-AAA7-8AC9B8E08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9B3DD-3CC2-4A4A-B2A4-4B6CF4AD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2fe2669a8647c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845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D68B7E-4B13-41FD-B54F-AB4F91127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FBD06D-A62E-4980-9D0A-765CDF55D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56007E-4F03-4F7D-9ABD-7C61670C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AEB2D1-E2AC-405C-A1A9-E92BD8453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55AF86-0348-4B50-A529-7F1B3B37B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 examples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0A3FB-2621-4674-8403-2E788DDD1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A9499C-C0F0-4E58-B774-2A8297507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E5D0CC-92CC-4AF9-B419-D67A9252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685FA2-0FE2-4EAA-AA9D-EBD237E3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metrics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4BCC81-0567-4415-BEBA-02466F9F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4BE68F-CA20-4FE0-BF0F-D022ED053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9C0CF4-2DB9-4424-B06E-884DBA8C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What the Data Shows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49F584-991B-4F67-9809-B1765D0B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main pattern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D57A16-C8DA-4026-9796-8DD86A58C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F5EC04-9B54-48DB-A999-B74393814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3398E-6F93-4BBD-88E5-78DE9C54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Insights to Action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140022-5678-44FB-90A8-7D31030F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a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24C07-22AD-4389-B9C4-131D26931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E6CBDB-AB2F-4332-9F09-1C60DC5A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7E21CD-1AC7-409B-940F-706E031D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79EF9D-0C93-4E2B-9310-A984191AE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Design simple slides</a:t>
            </a:r>
          </a:p>
        </p:txBody>
      </p:sp>
    </p:spTree>
    <p:extLst>
      <p:ext uri="{BB962C8B-B14F-4D97-AF65-F5344CB8AC3E}">
        <p14:creationId xmlns:p14="http://schemas.microsoft.com/office/powerpoint/2010/main" val="15053713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8453A4-D819-4910-83A0-EE60D83E0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515DB9-E930-44AA-B3F8-8BEF9B13B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DE3B0E-52E8-40B2-B53C-FF910BE07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67132B-1A67-43DA-992D-A8148A150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76E07F-A932-4A86-8666-30975281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Connect sales, customer, and campaign data into one clear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A220B5-3895-45AB-99CE-DE5222CD8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12B315-EBF3-4F4A-B169-87EBD049F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0719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DA9163-51DF-4A61-9FB0-956470157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6778EC-471C-47A6-9E3E-1FB7D3E8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8A8EE5-3B00-43A5-A7DA-1BA773DF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925F5E-6A7A-4B10-AFB4-C35AF14F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59C5D-C28F-4901-9077-5C1B4F781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data storytelling presentation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5F907A-ED3A-4584-822F-DA0110F5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EFDB0-32B1-4AFB-BC91-560A657B9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39EE44-701F-4ED3-9705-240658A6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B46EBA-8778-4D06-AFB3-D72C30FEB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4DD86E-CE3A-48DB-BFB8-2A14EF5D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C921AC-5288-43D3-89C8-7F94B3479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182F2C-ED0A-4C32-B78A-6CDD9ECD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F69660-DBD4-42E5-8E39-59D5929A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328F6D-9B05-42B4-8EC2-646D02445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Connect sales, customer, and campaign dat…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13D510-508F-4227-A81D-B386D24B5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1D8475-971C-4FF4-ADDC-73F52B587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CF8A94-EA3D-450A-A1CB-325C5C60C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BC3BAC-3352-4379-840A-8F5C7EA4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C72A4F-AA45-4ACB-91DE-CB43B86F6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End with action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C214C9-82E2-4F20-BEA7-A7B672AC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758589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4DD7C3F-BC3C-4E6D-A672-D44D2732A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8452F-3B22-47B4-8C12-BA9BB5E9D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EC75B3-3108-47ED-AF92-ECF46807F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6C9B5-701C-4E5F-A635-FE3170E1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EC463D-E476-444A-8FD8-04AFB6A9C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4EA6F-B65C-4ED6-8673-9EBE9073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33C8F7-D0A8-4CA3-B201-E6A1B5FEA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4F103B-8FBA-401A-9DF9-62A43322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C4087C-E206-415A-88E8-B4F4D322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metrics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57F2F-ECFF-456B-B782-F6752CCC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53758-450D-4C1F-A702-AC423F328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CE50E7-15E8-40B3-989F-DB8D0D75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B61666-2D07-454A-8A04-100E74D5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main pattern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E6E9AA-A8CD-4F3D-8D79-DD498309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A56CC0-BF11-4809-BB0C-F9B4E49C2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93F446-810A-46D3-BFA5-8BE32AE82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0CC187-1E03-416D-9AAE-1E3EB08C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43F110-788F-4380-B318-5AE3D6248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B5ABAC-24DD-4764-86BD-1FB7FDA2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866F74-48F2-4971-BA46-13281C14E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AE23A7-AC39-4048-AFA6-75CC53EF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simple slides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5D60F8-F29A-4AED-902F-87D5E5D77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2C89DD-D8C5-43E8-B6AF-52A5246A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89E883-BCC3-476B-BE1F-908035BA9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F58F89-3B76-4DE1-985F-A8D265BCF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2A9A695-69D5-4B97-A0FE-A89115FD3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391871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E4F927-D4C5-4C29-86F3-41E2026A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3B22FD-EC65-498A-8465-20871D71B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7601EF-4536-4029-B6F4-090485875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E6469-F22E-4649-943E-546035F8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762AA-3816-40D3-B73A-96B9034E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 examples: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F7B4F-5145-4660-A66E-BEFD6401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C7089F-C090-44B4-8121-9515F4A4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3C6E2-3CA1-48B3-902E-C46FCA01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23D8C2-9044-40F6-973F-C5EF430D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Reports were hard to compare across channels.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6CE8A8-A392-4455-BD6B-77EECB726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542BCD-5DED-46AA-AA7C-62D8E2EE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listed numbers without a clear message.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2CDDF-82E5-4897-9A6E-DD7034D68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A5E509-BB74-4C6F-AEE5-D87AE250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Teams left meetings unsure what to do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89AD06-A7F2-4D57-886C-532B731CE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06C711-E28F-4E50-B1E3-846E719D7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8881A2-45E9-48D5-9F07-B25536CE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D4AEDA-BF40-4C9B-95D8-8C690872C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storyline shows the key business shift.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86BB5E-8984-4BE5-B2E8-5147C5EC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443166-DB07-4589-A10E-0DAD9E57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Charts highlight the most relevant trends.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ED46F0-D855-4F44-B50F-AB235204E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C79A20-E783-4475-9FF2-1454C3B3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ends with a practical decision.</a:t>
            </a:r>
          </a:p>
        </p:txBody>
      </p:sp>
    </p:spTree>
    <p:extLst>
      <p:ext uri="{BB962C8B-B14F-4D97-AF65-F5344CB8AC3E}">
        <p14:creationId xmlns:p14="http://schemas.microsoft.com/office/powerpoint/2010/main" val="2399871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F5F6E4-A0A4-424B-BEC5-C076DC0F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32D691-07B5-4AA9-AA62-75F169336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94B972-B8D5-4314-A166-51120575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3E0277-5C86-440B-BD8F-6DF404500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59F14-A9ED-4618-BB4C-C2B49763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E01C4B-B47D-4C0A-B7D2-757FD2227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6BDE79-E9CC-48D6-9A95-9494193C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FF63C1-CD32-4A83-B13B-3B1F0393B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1F5B00-BA61-4F3C-A9CA-FFD6E419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STORE LEADERS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F6AA1C-85A7-4A9B-B469-D7706581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view of what changed and where to focus next.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6ABD10-6C04-45AB-8E4D-DBD02461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4E630A-2F70-49B8-8C20-45DA1BCD0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61451B-309A-4D5E-B6D5-54C4DC110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7C5188-BCB9-451B-AD9E-FD28535FC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D979F1-2F69-4430-971D-A8BA3A97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link between campaign choices and customer response.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BC48CA-54D8-4A15-8D77-43AB126B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5F500B-2DDE-48D6-8885-A51C0ACA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F7018B-C611-46D8-9203-5D4B3993A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AE0A65-936D-46E6-A3BC-08551DAF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F9FB78-93D6-4DD1-9FE7-22431DAD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explain results in team meetings.</a:t>
            </a:r>
          </a:p>
        </p:txBody>
      </p:sp>
    </p:spTree>
    <p:extLst>
      <p:ext uri="{BB962C8B-B14F-4D97-AF65-F5344CB8AC3E}">
        <p14:creationId xmlns:p14="http://schemas.microsoft.com/office/powerpoint/2010/main" val="3078242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C3652E-D18D-4F0E-9376-C08AAADB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8E0B2-E826-453F-92B1-B09E9B47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EA12B-FE52-4EA7-828F-4A57674F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479B29-BD28-47D8-A71B-CDABCC65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E055F-A8F2-4C39-9E80-58A08779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79DDE2-1597-4142-8DED-FAD4F046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52D08E-29F3-44E9-AD5D-34B9E238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5CC569-41E3-4B1E-8205-C5D4020C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9D446B-BE23-45FE-9235-9AF70B050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8B7D62-6868-43A0-ABB8-68C31D01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B2403A-3351-4B4C-B59D-288ADCB5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metrics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84F5FB-6A37-40F4-B009-391DD288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8DD8FE-DD1E-437C-A6E8-0745DEAA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D216D9-525D-4E14-A4A6-9CE36D60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7C9DEF-BB14-4CE4-B6DF-3A10561D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35C1E7-A306-4FFB-8E0E-5AE475D2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78B2FF-3141-4AD3-BAF4-55A8B152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main pattern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ECDA19-1E60-43C8-8711-1D812693D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F37696-8445-4760-B6DC-42763AC1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DB9357-FEB2-40E1-8CC4-8A0546157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AA2DCC-4182-43B0-B245-F70DA1F6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67E44C-93E9-42E5-BDD6-EED154908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3D4186-084C-4098-8D31-A24F2723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story arc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CAD8C1-5DEA-4C2B-BFA0-8B6B2CC5D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C75A3C-40FE-4C09-BB33-EB7EE050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CB48F0-7CF0-4199-A38A-0063E7FB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8BC1C0-9945-4A7E-84F6-58C116D0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F8ADCD3-3028-4B4D-8C91-DC16664E6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8269A71-31EA-4F8A-915F-584A3EE2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simple slides</a:t>
            </a:r>
          </a:p>
        </p:txBody>
      </p:sp>
    </p:spTree>
    <p:extLst>
      <p:ext uri="{BB962C8B-B14F-4D97-AF65-F5344CB8AC3E}">
        <p14:creationId xmlns:p14="http://schemas.microsoft.com/office/powerpoint/2010/main" val="11486399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68D697-A634-4C43-A42F-B03DE7EB4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308362-3484-4A41-9AD8-2458DF5A1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E0AE3-BD0F-415E-9984-FBF78F7BE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111016-01B7-40CE-B69B-85F37518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9DF3F4-D43D-4A46-A846-BEA4AEE15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0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 examples: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635497-4BF4-4E6F-8EFB-57527FBD8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381E6A-54E4-485B-ACD7-C4533D4CD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0808B-71DD-4EC1-8B07-C08E7436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the team turn mixed sales data into a story that guided the launch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CEC02D-52B7-45A7-808C-F538C3DF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9E0CCE-0A7D-490E-9CAC-46AD5BAA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2F1D41-91E7-4BEA-A1CE-92485C13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052DFB-2919-4FB7-AFDC-EBDFADB8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Find the main pattern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7C3486-81AB-4965-B7B1-27DD6F210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7D39AB-312E-4946-8324-44B244FD8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1F3571-4A45-42F0-A302-A7F5CF83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a story arc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1477F7-74EA-4E8D-9F09-8F1AA91A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E53196-D8DF-409D-A1F5-C3666B4E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859657-8CF0-469E-B5C7-1D46134A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action</a:t>
            </a:r>
          </a:p>
        </p:txBody>
      </p:sp>
    </p:spTree>
    <p:extLst>
      <p:ext uri="{BB962C8B-B14F-4D97-AF65-F5344CB8AC3E}">
        <p14:creationId xmlns:p14="http://schemas.microsoft.com/office/powerpoint/2010/main" val="20753956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89CC6D-56E8-434D-8D16-EF37001F7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ADCE80-848E-4823-9610-EDF721F5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ABF7E4-C3A6-4594-8CF9-13B032FE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B5D7B7-11C2-4395-BF51-E50E3C9D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BAEA5F-8DDD-4F15-9771-510EBEC21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data storytelling presentation examples: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985180-6C66-4235-BE43-DA69EC65E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668F01-0872-407F-8C20-5EE8B0BC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E7B6C-0818-4EED-B939-7FA26095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DEB6A7-00D7-4CAC-BDBA-856FCCD48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key metrics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CEDEDF-536F-4E92-B337-3365F2A93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194462-78A7-462D-A08D-7E58C2F89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E15FDB-5B75-403F-A659-D42BAA92A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B2614E-6A28-43DB-83A3-690F4E9C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7E8DC6-6B42-4E27-A328-250A76BE6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main pattern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CE74BC-48F1-48DC-94BB-D60E79AF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9A6F03-0AE1-455E-BC73-FFEE5C38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AB39DD-98A0-4681-8E27-28FD6EEE6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5DA0AF-E645-4DB3-9830-1DC6279F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3DB5B9-EDA2-4C31-BE2F-7FFDA5D4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 a story arc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243C5E-E19A-46F4-91D8-E1892C2E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B2D09E-06C7-4635-9913-0A8457AEE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9ED14E-9D2B-422B-A10E-CA92774A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6EE615-8657-449C-9935-DEEBEBB90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62D728-AC6B-42B3-B45F-9ABE77ABA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3E8786-6C80-4691-86A6-DCA565946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82195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F5320B-C380-4ECF-BCA8-8220F80BD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F1E2F6-C13D-4B1A-9A5E-58ECC1E9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3B11A0-487F-4F65-861C-2142A00C1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raw numbers to a story people can act 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5AC409-8FA3-4B64-8C1C-1B7C4DAB2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DE2F3-53E1-4678-9F80-1EBC8BAC3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0A946-0683-42C0-BC9F-59B01C647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1A94E9-C599-4D1C-99B2-027457EA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566469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2026-10-01T23:39:38.5980000Z</dcterms:created>
  <dcterms:modified xsi:type="dcterms:W3CDTF">2026-10-01T23:39:38.5980000Z</dcterms:modified>
</coreProperties>
</file>