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4cea5f75da49fb" /><Relationship Type="http://schemas.openxmlformats.org/officeDocument/2006/relationships/extended-properties" Target="/docProps/app.xml" Id="R979c36ec26be411a" /><Relationship Type="http://schemas.openxmlformats.org/officeDocument/2006/relationships/officeDocument" Target="/ppt/presentation.xml" Id="R943a1d269b8c4f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4f18d86e8b4a21"/>
  </p:sldMasterIdLst>
  <p:notesMasterIdLst>
    <p:notesMasterId xmlns:r="http://schemas.openxmlformats.org/officeDocument/2006/relationships" r:id="R66a09bc690414fb8"/>
  </p:notesMasterIdLst>
  <p:sldIdLst>
    <p:sldId xmlns:r="http://schemas.openxmlformats.org/officeDocument/2006/relationships" id="256" r:id="R79f2a9cbf5bd4b6e"/>
    <p:sldId xmlns:r="http://schemas.openxmlformats.org/officeDocument/2006/relationships" id="257" r:id="Rbacbba4ded22499a"/>
    <p:sldId xmlns:r="http://schemas.openxmlformats.org/officeDocument/2006/relationships" id="258" r:id="Re2d09c95295d4d40"/>
    <p:sldId xmlns:r="http://schemas.openxmlformats.org/officeDocument/2006/relationships" id="259" r:id="R50890ff3ea974c74"/>
    <p:sldId xmlns:r="http://schemas.openxmlformats.org/officeDocument/2006/relationships" id="260" r:id="R20f701e278ed43d2"/>
    <p:sldId xmlns:r="http://schemas.openxmlformats.org/officeDocument/2006/relationships" id="261" r:id="R95a0178323a34df4"/>
    <p:sldId xmlns:r="http://schemas.openxmlformats.org/officeDocument/2006/relationships" id="262" r:id="R27519b5f8c2c4725"/>
    <p:sldId xmlns:r="http://schemas.openxmlformats.org/officeDocument/2006/relationships" id="263" r:id="R96f8685d1b6e40e7"/>
    <p:sldId xmlns:r="http://schemas.openxmlformats.org/officeDocument/2006/relationships" id="264" r:id="Rb528ccbe025943f3"/>
    <p:sldId xmlns:r="http://schemas.openxmlformats.org/officeDocument/2006/relationships" id="265" r:id="Rf0974b38f17949a1"/>
    <p:sldId xmlns:r="http://schemas.openxmlformats.org/officeDocument/2006/relationships" id="266" r:id="Rd1b3cef5d33e443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6d46ed018a47da" /><Relationship Type="http://schemas.openxmlformats.org/officeDocument/2006/relationships/slideMaster" Target="/ppt/slideMasters/slideMaster1.xml" Id="R844f18d86e8b4a21" /><Relationship Type="http://schemas.openxmlformats.org/officeDocument/2006/relationships/notesMaster" Target="/ppt/notesMasters/notesMaster1.xml" Id="R66a09bc690414fb8" /><Relationship Type="http://schemas.openxmlformats.org/officeDocument/2006/relationships/presProps" Target="/ppt/presProps.xml" Id="Rc13bce1209bf444d" /><Relationship Type="http://schemas.openxmlformats.org/officeDocument/2006/relationships/tableStyles" Target="/ppt/tableStyles.xml" Id="R8cf25c8a49cc423a" /><Relationship Type="http://schemas.openxmlformats.org/officeDocument/2006/relationships/slide" Target="/ppt/slides/slide1.xml" Id="R79f2a9cbf5bd4b6e" /><Relationship Type="http://schemas.openxmlformats.org/officeDocument/2006/relationships/slide" Target="/ppt/slides/slide2.xml" Id="Rbacbba4ded22499a" /><Relationship Type="http://schemas.openxmlformats.org/officeDocument/2006/relationships/slide" Target="/ppt/slides/slide3.xml" Id="Re2d09c95295d4d40" /><Relationship Type="http://schemas.openxmlformats.org/officeDocument/2006/relationships/slide" Target="/ppt/slides/slide4.xml" Id="R50890ff3ea974c74" /><Relationship Type="http://schemas.openxmlformats.org/officeDocument/2006/relationships/slide" Target="/ppt/slides/slide5.xml" Id="R20f701e278ed43d2" /><Relationship Type="http://schemas.openxmlformats.org/officeDocument/2006/relationships/slide" Target="/ppt/slides/slide6.xml" Id="R95a0178323a34df4" /><Relationship Type="http://schemas.openxmlformats.org/officeDocument/2006/relationships/slide" Target="/ppt/slides/slide7.xml" Id="R27519b5f8c2c4725" /><Relationship Type="http://schemas.openxmlformats.org/officeDocument/2006/relationships/slide" Target="/ppt/slides/slide8.xml" Id="R96f8685d1b6e40e7" /><Relationship Type="http://schemas.openxmlformats.org/officeDocument/2006/relationships/slide" Target="/ppt/slides/slide9.xml" Id="Rb528ccbe025943f3" /><Relationship Type="http://schemas.openxmlformats.org/officeDocument/2006/relationships/slide" Target="/ppt/slides/slide10.xml" Id="Rf0974b38f17949a1" /><Relationship Type="http://schemas.openxmlformats.org/officeDocument/2006/relationships/slide" Target="/ppt/slides/slide11.xml" Id="Rd1b3cef5d33e443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eb0ce7554d4af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47505fbf8a4ae2" /><Relationship Type="http://schemas.openxmlformats.org/officeDocument/2006/relationships/notesMaster" Target="/ppt/notesMasters/notesMaster1.xml" Id="R80ddaa5c7dd245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e58c7c1ee2949f1" /><Relationship Type="http://schemas.openxmlformats.org/officeDocument/2006/relationships/notesMaster" Target="/ppt/notesMasters/notesMaster1.xml" Id="R98090ec08b18453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9b37e6a9d249d1" /><Relationship Type="http://schemas.openxmlformats.org/officeDocument/2006/relationships/notesMaster" Target="/ppt/notesMasters/notesMaster1.xml" Id="R7cff97a4d86443b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5265797fdda4c59" /><Relationship Type="http://schemas.openxmlformats.org/officeDocument/2006/relationships/notesMaster" Target="/ppt/notesMasters/notesMaster1.xml" Id="R33637dbde70943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4e23f0f3c04d4c" /><Relationship Type="http://schemas.openxmlformats.org/officeDocument/2006/relationships/notesMaster" Target="/ppt/notesMasters/notesMaster1.xml" Id="R85ae4a8af5ec4b1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9d069fe81914d9d" /><Relationship Type="http://schemas.openxmlformats.org/officeDocument/2006/relationships/notesMaster" Target="/ppt/notesMasters/notesMaster1.xml" Id="R15d89a93a7004d7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e1eaf2a63dc4bbf" /><Relationship Type="http://schemas.openxmlformats.org/officeDocument/2006/relationships/notesMaster" Target="/ppt/notesMasters/notesMaster1.xml" Id="Rdd6248b72e394f6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876e0a0418544d1" /><Relationship Type="http://schemas.openxmlformats.org/officeDocument/2006/relationships/notesMaster" Target="/ppt/notesMasters/notesMaster1.xml" Id="R4d4793bcdf604c3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dd54dc57c57401f" /><Relationship Type="http://schemas.openxmlformats.org/officeDocument/2006/relationships/notesMaster" Target="/ppt/notesMasters/notesMaster1.xml" Id="R75bc57ed07c2459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80d9bc5b1e647f0" /><Relationship Type="http://schemas.openxmlformats.org/officeDocument/2006/relationships/notesMaster" Target="/ppt/notesMasters/notesMaster1.xml" Id="R4567a5bf97004c0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1e827795cf042ea" /><Relationship Type="http://schemas.openxmlformats.org/officeDocument/2006/relationships/notesMaster" Target="/ppt/notesMasters/notesMaster1.xml" Id="Raf21e3a3515f4c1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04203f782f46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8b6f70361984332" /><Relationship Type="http://schemas.openxmlformats.org/officeDocument/2006/relationships/slideLayout" Target="/ppt/slideLayouts/slideLayout1.xml" Id="R36893d818eac47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6893d818eac47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265636c2bd412b" /><Relationship Type="http://schemas.openxmlformats.org/officeDocument/2006/relationships/image" Target="/ppt/media/image.png" Id="R3898905c1f564157" /><Relationship Type="http://schemas.openxmlformats.org/officeDocument/2006/relationships/notesSlide" Target="/ppt/notesSlides/notesSlide1.xml" Id="Rd609ee09d219471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88828a2f3543e1" /><Relationship Type="http://schemas.openxmlformats.org/officeDocument/2006/relationships/notesSlide" Target="/ppt/notesSlides/notesSlide2.xml" Id="R7f2d5e50bce34e0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19822813794dfe" /><Relationship Type="http://schemas.openxmlformats.org/officeDocument/2006/relationships/notesSlide" Target="/ppt/notesSlides/notesSlide3.xml" Id="Rcf7ad5976dca44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e2762723a34898" /><Relationship Type="http://schemas.openxmlformats.org/officeDocument/2006/relationships/notesSlide" Target="/ppt/notesSlides/notesSlide4.xml" Id="Rb3094470e7164d7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c5fb4da4d44a97" /><Relationship Type="http://schemas.openxmlformats.org/officeDocument/2006/relationships/notesSlide" Target="/ppt/notesSlides/notesSlide5.xml" Id="R37b19b9d6f92466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27ba6788a64d2e" /><Relationship Type="http://schemas.openxmlformats.org/officeDocument/2006/relationships/notesSlide" Target="/ppt/notesSlides/notesSlide6.xml" Id="R20b179c06874412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b45426e9dd4df6" /><Relationship Type="http://schemas.openxmlformats.org/officeDocument/2006/relationships/notesSlide" Target="/ppt/notesSlides/notesSlide7.xml" Id="R706950a2e3664f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6e5be4165d4447" /><Relationship Type="http://schemas.openxmlformats.org/officeDocument/2006/relationships/notesSlide" Target="/ppt/notesSlides/notesSlide8.xml" Id="R0e2efa00c1fd46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75dd76bebb4e93" /><Relationship Type="http://schemas.openxmlformats.org/officeDocument/2006/relationships/notesSlide" Target="/ppt/notesSlides/notesSlide9.xml" Id="R0c653131fd4449a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b9f8b473f44713" /><Relationship Type="http://schemas.openxmlformats.org/officeDocument/2006/relationships/notesSlide" Target="/ppt/notesSlides/notesSlide10.xml" Id="Rc39c3e3f6f3a491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cd0867fa054189" /><Relationship Type="http://schemas.openxmlformats.org/officeDocument/2006/relationships/notesSlide" Target="/ppt/notesSlides/notesSlide11.xml" Id="R550e03f2b26e448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94763A-AC65-406B-A888-8CCE00E55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005999-CA66-49D9-A20D-1C1C36B1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76D2D7-7EE3-46E6-A2EC-43E514BE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Data Storytelling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A8B427-5131-49EB-A61E-4D4845EC2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retail team turns scattered sales notes into a clear story for a new product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16A912-3F22-4792-9408-84BC8B3A9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B613BF-FD88-4AFF-A77F-2BEA2E83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3B7526-1543-49AA-93FB-EBCC686C1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390C1F-B06C-45CE-A17C-5F882852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98905c1f56415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686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70A5E4-FAB3-40A9-8045-8E80A1E2D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DDD300-AE7E-43E5-A7DA-3AF8D3892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E8A1A6-693F-4A4B-A0B6-347FF6863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8F58DA-BEA4-4A83-A8DA-8EE858527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EED901-6064-4AA5-B239-1578F0CDA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data storytelling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7301EC-9E81-41EE-8C8C-57A2D3A06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848816-BBF7-4A3E-A4D6-0D56C6464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E02B6C-4444-4AD6-8F24-BCB55F7DC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3E1FB-8460-4AB2-85EC-F4870E93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weekly sales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CEA8C9-F8B4-4ED6-9D52-8DD8D47CD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1482F5-B51B-462D-9F3C-62D4D173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9E5FE0-B9E7-485D-B29D-75883FA9A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What It Means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8EDCAC-9656-47DF-90C6-34DD06E0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the main pattern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3D20CE-76C4-47B5-A7A3-D05965E78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166B34-9852-4532-8CAC-398AAC3B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83BF58-F56F-400F-B00D-E8962944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Story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6B65A6-0A09-4672-828F-5C7CAF3BC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a simple storyline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E48309-865F-47C1-8D8C-446A50F5E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91B560-4321-4988-810D-B7F090793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B7FB1A-12CE-4F76-93C2-0F30055F5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Moves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C42057-2476-4446-81D5-884028A9B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charts and quotes</a:t>
            </a:r>
          </a:p>
        </p:txBody>
      </p:sp>
    </p:spTree>
    <p:extLst>
      <p:ext uri="{BB962C8B-B14F-4D97-AF65-F5344CB8AC3E}">
        <p14:creationId xmlns:p14="http://schemas.microsoft.com/office/powerpoint/2010/main" val="2777909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D5993E-889B-494E-82F5-757C143CC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1FA18D-7CE0-4A3E-B6AD-055AD49AA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353A04-1FAA-4A25-A58C-C6708D137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F8E75E-6C35-4A5F-A1B3-554D2B134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4A55A-80A0-4F3D-884C-D75BA5F34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From raw notes to a launch-ready narrative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87FFAC-7FCF-4E2B-9CBC-5D97B5BA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C1E05A-7ADC-4D43-AC57-79505CD86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929933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9D078B-7852-4323-971D-F3AC4379C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844102-E611-4DEF-A5FD-004B4E5DE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08109D-9C85-4C5C-BDC4-BAF4DD0F3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A39769-D9EB-4888-95AB-84B86DB6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4792C2-2BE2-4346-A9D7-73BBA4DF6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data storytelling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3C7FD5-A0E5-4BDE-9DA0-0366748E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E727C9-0A10-4E6D-84E4-262B77C2D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1220F-9CBA-4AA9-B1B0-73D6A6260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4D7E2E-AF53-4F51-88C1-19939FC0A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data storytelling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8CCBE5-6850-48E5-BFE0-CECE55A12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02063D-F9B1-40FF-B6A2-505D87BA7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EF799F-1267-43E5-B7A5-CABA2F87B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1234DA-78E9-41F0-B3A8-3D28E2BC6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FDD8CD-D5E1-4AA3-853C-5793ABC1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raw notes to a launch-ready narrative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2E1AA1-CBEA-40D7-85C8-361586ED9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2897F6-24FB-4079-B701-B71C4CA1C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A0C8AD-F6A7-484E-BE65-2775FA5E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2F679A-12EC-4AEA-89F7-E3DE13A0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D3AA03-6BA9-424B-874D-80685391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Refine for leadership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768B8B-BE57-4CF7-92C9-F8DD7C2A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873595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A110F9-6B0F-45F2-8D67-6F72227A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479931-D8CB-4EC9-8A83-0AE69F727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EA20A6-20DB-465F-9BF2-C31BFBEF8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ED8311-BDC3-4A40-9055-656937501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0FE18B-DE41-4A05-A7B2-7615C97A3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9E106-4B41-43FE-91B5-D52D6A93D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87F9F8-153E-4B7D-92C7-B8C9E1312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667425-14C5-4846-B71D-213D27721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3E63AD-B6D5-4CD0-ABB6-B7DCE84A0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Collect weekly sales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03D4A9-19DC-4495-8B6A-51E4A0E0C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D2AA29-E1FD-4F28-A5A7-A904841A7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7EADF0-B1AC-44B8-B31A-DFEDD30C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52BB74-2E09-442F-B423-D87DFA63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the main pattern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7796D6-9E29-42DD-A2D0-72E6EABF6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E6EB6A-06A1-4F84-8C2C-AEE1CB7D7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3DA8ED-AAA1-4FD8-9F0C-EE5287F1C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CD4584-4813-4C90-91F5-891A7C80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a simple storyline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F28BCA-7EA3-43D7-8A1A-A234FE645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35216E-58B7-471E-9D02-3C0D0B2D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501BB5-0405-47E4-95C9-C6CFDD149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016B8C-2948-4731-8DE9-8A4B4712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charts and quotes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144C6A-F7B4-4CAF-ABC6-9DCF260AA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1DDD11-BD60-4C96-916D-52D9810C2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8D85A3-9983-4358-BF68-0AEEC3D8D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4D3AD5-84DF-467A-8096-4CEC4AD5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for leadership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520232-BB81-4699-BEB2-D1726E04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301390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10FBCC-FE8B-476D-9FEE-623EC72C2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14ABDF-7F1E-4A0F-8FBC-F74222AE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9C920A-76B5-4276-A3DC-C5AE0A90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241C16-F175-4327-A26D-608569D04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4D7643-7801-430A-AF4C-51423BDB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data storytelling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723932-8669-4510-8F19-7D582A540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07E157-7D6E-417E-BE0F-56B201CB1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774DFA-7B8E-4597-A74A-442665ADA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563957-0621-4ACC-8D01-402231AD9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Notes are spread across emails and spreadsheets.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AC3967-2EAE-45EB-8AA4-C99C4A07D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03BD7D-632C-4395-9AAE-08478A9D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cannot agree on the main takeaway.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0236EC-4682-4043-B558-F73BDA982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0AF9BA-D565-42B6-B3C0-F693A596C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Updates feel busy, but the point is unclear.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32542A-41CF-40CB-B265-C3825963D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64C3FA-78B8-4E42-B1CF-B490EDA02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647824-7D96-4F8D-BF8B-5CB5F5B1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D325B4-9E45-4761-9C74-32CF3854E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4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storyline connects the data to the launch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844E51-797F-4053-ACF8-A8E9698BA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5AA334-6D59-4B7D-9B2B-BDDF186D1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Charts and examples make the message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AA0D01-86ED-4AAA-BC60-44754D87A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963523-8DBE-489B-A148-5B1887E1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7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Leaders can review the next step without confusion.</a:t>
            </a:r>
          </a:p>
        </p:txBody>
      </p:sp>
    </p:spTree>
    <p:extLst>
      <p:ext uri="{BB962C8B-B14F-4D97-AF65-F5344CB8AC3E}">
        <p14:creationId xmlns:p14="http://schemas.microsoft.com/office/powerpoint/2010/main" val="3968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B162E9-8F7B-43BA-9959-071E078BC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437265-1FAC-44E3-A0E6-D8F30B0E2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424483-5F5E-45B0-B111-960A3370B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5CBCE-5060-44D3-8143-AAC8D91E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048045-A0A8-4918-9889-DA8FED2A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B6592E-ACA9-46E1-80D1-F70D034E5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2B0603-BBE1-427E-A1AC-BADC13A2F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46D565-4679-44CE-A2D5-7EAC2172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621158-CF03-4694-900A-3981A7761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E01CAC-B0F4-458B-9888-9819C121B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message that connects customer behavior to campaign choices.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31A809-86A7-4A46-8F8D-58661DB90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17F781-64AC-4ED8-97A4-654A3ADFD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C4F61C-E576-4E28-92A6-2938C6728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CDC89B-6421-490F-92DF-484DF64CE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F85723-03FB-4B0E-B81D-AE52BE65E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view of what changed in stores and why it matters.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CB964D-A090-47AF-85F0-F337426F4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26C0F8-D9C9-4D78-944C-F2BD87988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C46701-DD39-4022-A48A-D54BECB88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302EB6-00CD-4EFE-8CA5-A81FA38D5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7999A8-7FC8-42CF-9EC7-F5C39C44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evidence to guide feature priorities and launch timing.</a:t>
            </a:r>
          </a:p>
        </p:txBody>
      </p:sp>
    </p:spTree>
    <p:extLst>
      <p:ext uri="{BB962C8B-B14F-4D97-AF65-F5344CB8AC3E}">
        <p14:creationId xmlns:p14="http://schemas.microsoft.com/office/powerpoint/2010/main" val="8437075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8449B6F-51D0-4641-A392-69247154B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1140D8-23EB-4E4B-B516-13F84617A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C6606D-71DA-47CA-818A-491B6C2BD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C4E61D-6A60-463C-ACE3-0BEDD7512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62682-E744-4A93-8B03-3BAD18AA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D3696C-C98A-429F-9A72-F3A42EAC6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50EDBA-97AB-4D4B-86EE-23B0CC9FF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1E80FE-54D6-495C-A7A8-04786E5F7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5497F4-6557-49EE-9772-7C2465D8E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2C257B-FFFA-44DE-9B47-F72EAFE9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DEB963-7BA3-46E2-9638-15481D69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Collect weekly sales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BEB21E-2DDB-4A21-8812-64D73E833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49311F-FE04-4FB2-BDAF-E3185FE02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ED35A7-E280-4DCF-A897-7230B464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A7E37D-F6AE-4713-A5A1-6A01A13A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6D740B-B1B5-408D-9FE4-53E3D251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2DCAA3-81BB-43DD-9EC5-4C88B4FF3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the main pattern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498411-28A3-4398-91E2-CD7D843F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92A8E8-371A-4897-8915-C4A3DFD92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04F254-0B1E-44A1-85A4-13F80E1A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8C8B48-6025-495F-95A6-A1528E1DC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4B75B4-53E1-4C11-B5E0-45F8B2770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6CC24F-6F3E-486A-89B9-EEEB23AA5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a simple storyline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572132-7231-4B13-9160-6EC3087C4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04AB43-3F98-4E6F-9E5F-1C5EED026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736B6D-E329-480A-B358-C9F4F44F3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96FA50-3440-4302-8520-E4640A1D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2DD2F4F-0BD6-48C2-82A2-CD9622E0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BA17C70-8C7C-4032-B065-13DF33C0A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charts and quotes</a:t>
            </a:r>
          </a:p>
        </p:txBody>
      </p:sp>
    </p:spTree>
    <p:extLst>
      <p:ext uri="{BB962C8B-B14F-4D97-AF65-F5344CB8AC3E}">
        <p14:creationId xmlns:p14="http://schemas.microsoft.com/office/powerpoint/2010/main" val="6794977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934C58-F8C8-4907-AA1C-B7F4EA185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E8AF9C-6BCD-42B6-8EF9-7911E38D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10A8BA-93DC-45D5-82A1-E4B718A6B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8F100A-6E34-4A83-B13D-97409D9D6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BE197F-E322-46EE-B09B-E064A2F57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data storytelling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8F8063-3AAD-47A1-AB60-7CFCACDD7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FA5C88-9507-480F-B975-59F7D96FE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CCA49B-B001-4012-960E-09FB16735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mixed sales feedback into a story that guides the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573AD1-DB9D-4910-92F5-E86F87DD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6282C5-64CA-4939-A3E3-B463A415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900C48-D22A-4C4E-8CBE-659B458D7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3EF960-7EE0-44B8-BF19-F2415356B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Spot the main pattern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6348E1-E7FA-479F-9863-A8D77C91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401A74-EFCB-456F-92B8-056C8A27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4BD8BC-169C-4251-8CDC-859652229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a simple storyline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1551B2-0CF6-490A-8408-D59BDEE6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6A7DCB-722F-4A28-93E9-01FF47E2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6D36B1-DE16-42EC-B453-8F35917C7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for leadership</a:t>
            </a:r>
          </a:p>
        </p:txBody>
      </p:sp>
    </p:spTree>
    <p:extLst>
      <p:ext uri="{BB962C8B-B14F-4D97-AF65-F5344CB8AC3E}">
        <p14:creationId xmlns:p14="http://schemas.microsoft.com/office/powerpoint/2010/main" val="19092008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CF1508-9BB5-4623-A172-C29405FBE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694A9E-6B2B-4714-99E7-44DBE45DC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A5672B-E3C8-4AD2-84D1-0A1F98A41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FED391-4276-442E-8D2E-3458A480F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FE93D-DB1D-45A2-BC33-E1B1B222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data storytelling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571E9D-8257-455E-A778-68B7BC996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CC9158-4ACA-42CB-9F75-C6DEA9F1D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4D4EEE-AA5F-46EE-B639-10C74BBA6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EAC210-6B25-407E-99EE-E53A45415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Collect weekly sales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4A795F-5E59-4AE3-923D-F84F346A4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A9A9EC-5E09-49E9-9E59-E20E909A9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ACFA60-2152-4773-87E4-E6BC3F61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3C858A-A0F7-4F81-BC32-7815E5936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6E6DE6-A063-4037-8752-3F1F6CD20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the main pattern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03E66D-CAA3-4C0A-8DD3-71B9BDA54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59140F-73E1-47EC-8C99-1126C9B3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FBA7EB-CFF1-4235-BE39-0406B4185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47ED06-4F50-44B6-B8B6-9FA254A1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6F9591-9221-48FA-B4A3-233940EF6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a simple storyline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EB7DB7-301C-47DB-8CFF-C8C3E3719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EAE4BE-1573-4165-BD6D-09423254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DFEFB4-C831-4607-B3B2-FBF1EDC25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B98668-B8A3-4EF0-9A5D-41F0579A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9F7A1E-E3D1-4388-8B6E-ADE252409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for leadership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294FDF-7A48-411D-94B7-A4FDDFB64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223977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3AEBAF-C09D-47F6-9207-DBC97CF27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B5360F-9790-47D0-9FAF-1B5976B40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C997FB-2A85-415E-87F2-A1029D8BC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data into a story people can act 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6B861D-C487-48DF-B96B-36D4A879B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BBB86F-3C46-40AC-87BB-53D922EB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37DF46-87EC-49B4-B0D8-39062C7DF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7702EB-91B2-448B-B5F2-15E4AD000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467851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2026-10-01T19:56:10.3400000Z</dcterms:created>
  <dcterms:modified xsi:type="dcterms:W3CDTF">2026-10-01T19:56:10.3400000Z</dcterms:modified>
</coreProperties>
</file>