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fd2cc737fd4f9d" /><Relationship Type="http://schemas.openxmlformats.org/officeDocument/2006/relationships/extended-properties" Target="/docProps/app.xml" Id="R486e986a6a6a4d17" /><Relationship Type="http://schemas.openxmlformats.org/officeDocument/2006/relationships/officeDocument" Target="/ppt/presentation.xml" Id="R00c8ec70109b44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4cce4c18184b8f"/>
  </p:sldMasterIdLst>
  <p:notesMasterIdLst>
    <p:notesMasterId xmlns:r="http://schemas.openxmlformats.org/officeDocument/2006/relationships" r:id="R506721d0019841b0"/>
  </p:notesMasterIdLst>
  <p:sldIdLst>
    <p:sldId xmlns:r="http://schemas.openxmlformats.org/officeDocument/2006/relationships" id="256" r:id="R6d8487a1ecc84f43"/>
    <p:sldId xmlns:r="http://schemas.openxmlformats.org/officeDocument/2006/relationships" id="257" r:id="R2648ebe793f746ae"/>
    <p:sldId xmlns:r="http://schemas.openxmlformats.org/officeDocument/2006/relationships" id="258" r:id="R5fc68ebf6ef24587"/>
    <p:sldId xmlns:r="http://schemas.openxmlformats.org/officeDocument/2006/relationships" id="259" r:id="R1c620629ea194953"/>
    <p:sldId xmlns:r="http://schemas.openxmlformats.org/officeDocument/2006/relationships" id="260" r:id="Rb0f61c7fc2754550"/>
    <p:sldId xmlns:r="http://schemas.openxmlformats.org/officeDocument/2006/relationships" id="261" r:id="R9737d9c5a78b4328"/>
    <p:sldId xmlns:r="http://schemas.openxmlformats.org/officeDocument/2006/relationships" id="262" r:id="R65e671c2f7094964"/>
    <p:sldId xmlns:r="http://schemas.openxmlformats.org/officeDocument/2006/relationships" id="263" r:id="R87f0eaf7babd49b0"/>
    <p:sldId xmlns:r="http://schemas.openxmlformats.org/officeDocument/2006/relationships" id="264" r:id="R1328aeb3365f4205"/>
    <p:sldId xmlns:r="http://schemas.openxmlformats.org/officeDocument/2006/relationships" id="265" r:id="R5a16c5ef2cd64e91"/>
    <p:sldId xmlns:r="http://schemas.openxmlformats.org/officeDocument/2006/relationships" id="266" r:id="R079af99369c04d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5bc8e016dd4018" /><Relationship Type="http://schemas.openxmlformats.org/officeDocument/2006/relationships/slideMaster" Target="/ppt/slideMasters/slideMaster1.xml" Id="Re04cce4c18184b8f" /><Relationship Type="http://schemas.openxmlformats.org/officeDocument/2006/relationships/notesMaster" Target="/ppt/notesMasters/notesMaster1.xml" Id="R506721d0019841b0" /><Relationship Type="http://schemas.openxmlformats.org/officeDocument/2006/relationships/presProps" Target="/ppt/presProps.xml" Id="Rbcd62e2b732c4d6b" /><Relationship Type="http://schemas.openxmlformats.org/officeDocument/2006/relationships/tableStyles" Target="/ppt/tableStyles.xml" Id="R9aeae4508b1141af" /><Relationship Type="http://schemas.openxmlformats.org/officeDocument/2006/relationships/slide" Target="/ppt/slides/slide1.xml" Id="R6d8487a1ecc84f43" /><Relationship Type="http://schemas.openxmlformats.org/officeDocument/2006/relationships/slide" Target="/ppt/slides/slide2.xml" Id="R2648ebe793f746ae" /><Relationship Type="http://schemas.openxmlformats.org/officeDocument/2006/relationships/slide" Target="/ppt/slides/slide3.xml" Id="R5fc68ebf6ef24587" /><Relationship Type="http://schemas.openxmlformats.org/officeDocument/2006/relationships/slide" Target="/ppt/slides/slide4.xml" Id="R1c620629ea194953" /><Relationship Type="http://schemas.openxmlformats.org/officeDocument/2006/relationships/slide" Target="/ppt/slides/slide5.xml" Id="Rb0f61c7fc2754550" /><Relationship Type="http://schemas.openxmlformats.org/officeDocument/2006/relationships/slide" Target="/ppt/slides/slide6.xml" Id="R9737d9c5a78b4328" /><Relationship Type="http://schemas.openxmlformats.org/officeDocument/2006/relationships/slide" Target="/ppt/slides/slide7.xml" Id="R65e671c2f7094964" /><Relationship Type="http://schemas.openxmlformats.org/officeDocument/2006/relationships/slide" Target="/ppt/slides/slide8.xml" Id="R87f0eaf7babd49b0" /><Relationship Type="http://schemas.openxmlformats.org/officeDocument/2006/relationships/slide" Target="/ppt/slides/slide9.xml" Id="R1328aeb3365f4205" /><Relationship Type="http://schemas.openxmlformats.org/officeDocument/2006/relationships/slide" Target="/ppt/slides/slide10.xml" Id="R5a16c5ef2cd64e91" /><Relationship Type="http://schemas.openxmlformats.org/officeDocument/2006/relationships/slide" Target="/ppt/slides/slide11.xml" Id="R079af99369c04d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94c984673c41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80b4f48745410f" /><Relationship Type="http://schemas.openxmlformats.org/officeDocument/2006/relationships/notesMaster" Target="/ppt/notesMasters/notesMaster1.xml" Id="Rfec192b8187c47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0429957c8b46f4" /><Relationship Type="http://schemas.openxmlformats.org/officeDocument/2006/relationships/notesMaster" Target="/ppt/notesMasters/notesMaster1.xml" Id="R140fad3be87847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3dfc8349d040f8" /><Relationship Type="http://schemas.openxmlformats.org/officeDocument/2006/relationships/notesMaster" Target="/ppt/notesMasters/notesMaster1.xml" Id="R6af1a73132ee4c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066eef91194ff6" /><Relationship Type="http://schemas.openxmlformats.org/officeDocument/2006/relationships/notesMaster" Target="/ppt/notesMasters/notesMaster1.xml" Id="Rb1500f31367746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ed0da9bc8a4bfc" /><Relationship Type="http://schemas.openxmlformats.org/officeDocument/2006/relationships/notesMaster" Target="/ppt/notesMasters/notesMaster1.xml" Id="Rf0d002e9ce894c9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07fe4807464807" /><Relationship Type="http://schemas.openxmlformats.org/officeDocument/2006/relationships/notesMaster" Target="/ppt/notesMasters/notesMaster1.xml" Id="Ra2cf2768caf547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8f4bc74bda4d1f" /><Relationship Type="http://schemas.openxmlformats.org/officeDocument/2006/relationships/notesMaster" Target="/ppt/notesMasters/notesMaster1.xml" Id="R1ceec279631543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1003aa391e43fc" /><Relationship Type="http://schemas.openxmlformats.org/officeDocument/2006/relationships/notesMaster" Target="/ppt/notesMasters/notesMaster1.xml" Id="R5b85ec48fa4d4d2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803c196b6240d8" /><Relationship Type="http://schemas.openxmlformats.org/officeDocument/2006/relationships/notesMaster" Target="/ppt/notesMasters/notesMaster1.xml" Id="Rc251bd7487d94f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eb696ba17df4806" /><Relationship Type="http://schemas.openxmlformats.org/officeDocument/2006/relationships/notesMaster" Target="/ppt/notesMasters/notesMaster1.xml" Id="Rc07f05891b9f4f8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689ac87bc0418b" /><Relationship Type="http://schemas.openxmlformats.org/officeDocument/2006/relationships/notesMaster" Target="/ppt/notesMasters/notesMaster1.xml" Id="Rce9be8c2f35d47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d818f153ff4c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3f85716bf741a8" /><Relationship Type="http://schemas.openxmlformats.org/officeDocument/2006/relationships/slideLayout" Target="/ppt/slideLayouts/slideLayout1.xml" Id="Rc642bd1726e94d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42bd1726e94d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d5dd4f116b477f" /><Relationship Type="http://schemas.openxmlformats.org/officeDocument/2006/relationships/image" Target="/ppt/media/image.png" Id="Rd4766cbd488f48de" /><Relationship Type="http://schemas.openxmlformats.org/officeDocument/2006/relationships/notesSlide" Target="/ppt/notesSlides/notesSlide1.xml" Id="Rf41b6945621144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112db12e184c13" /><Relationship Type="http://schemas.openxmlformats.org/officeDocument/2006/relationships/notesSlide" Target="/ppt/notesSlides/notesSlide2.xml" Id="R009be8c1341547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0a940fd8e40e3" /><Relationship Type="http://schemas.openxmlformats.org/officeDocument/2006/relationships/notesSlide" Target="/ppt/notesSlides/notesSlide3.xml" Id="Rab3bec0f50bf47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7dde93879441c" /><Relationship Type="http://schemas.openxmlformats.org/officeDocument/2006/relationships/notesSlide" Target="/ppt/notesSlides/notesSlide4.xml" Id="R18c72e2bc3064c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2277e38924741" /><Relationship Type="http://schemas.openxmlformats.org/officeDocument/2006/relationships/notesSlide" Target="/ppt/notesSlides/notesSlide5.xml" Id="Re3d95a0ddb1c45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c1e7fd39a4ca9" /><Relationship Type="http://schemas.openxmlformats.org/officeDocument/2006/relationships/notesSlide" Target="/ppt/notesSlides/notesSlide6.xml" Id="Rb83eeed47ea044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7d04870c54e82" /><Relationship Type="http://schemas.openxmlformats.org/officeDocument/2006/relationships/notesSlide" Target="/ppt/notesSlides/notesSlide7.xml" Id="R8039ef8e39cc4b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111472a97c4646" /><Relationship Type="http://schemas.openxmlformats.org/officeDocument/2006/relationships/notesSlide" Target="/ppt/notesSlides/notesSlide8.xml" Id="R866e433e695440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967441b184cc0" /><Relationship Type="http://schemas.openxmlformats.org/officeDocument/2006/relationships/notesSlide" Target="/ppt/notesSlides/notesSlide9.xml" Id="Rdea6e788d60748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a99c982e47443c" /><Relationship Type="http://schemas.openxmlformats.org/officeDocument/2006/relationships/notesSlide" Target="/ppt/notesSlides/notesSlide10.xml" Id="R7f71bff570f549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504fbccc2c49ae" /><Relationship Type="http://schemas.openxmlformats.org/officeDocument/2006/relationships/notesSlide" Target="/ppt/notesSlides/notesSlide11.xml" Id="Rd6c257da2c2847f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D31CDC-293D-485D-96DD-8D789150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E0620-E1FD-40D4-BECA-6B0B9262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15F19A-BD36-42D0-8EC3-19A2634C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Difference Between Social Media Marketing And Content Marketing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FE113-F59E-4994-8F14-4779982C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uses quick posts to drive visits while articles build loyal readers.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EFD67-BF44-4554-82EC-0152424F8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99A4E-88F7-47A0-BB8B-8F10BEDC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072DD-AE49-42E0-85C5-20EF26CC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C7FA81-A900-4F6B-A19F-661E0525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766cbd488f48d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31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A04748-3E77-4E02-A8F6-624B4A6C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BF3EC-316A-44BB-9DD6-D99F7760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29B25-1DB4-487A-A26C-7748AA42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EC21EC-29D2-456C-A536-64EB6979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758E8-C3EA-4880-93D3-CBC437E0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difference between social media marketing…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53245-9127-492B-8048-938D6F58C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A31C7-CE4B-4E85-88DE-F60EAF2D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D4BFF-BFD5-4450-9E93-8111FCA8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9598A8-871C-42C2-AABB-E02EF6B7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daily specials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7E9803-9222-409B-94F8-EF606D7B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168386-4C98-4A2A-9EEF-1F6F31F3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0E10B9-2A89-47F0-A84F-2E578FC2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Fast Reach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739FF-9E21-4B25-8E71-876516BDB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behind-the-scenes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14C58-F0CB-44CC-B705-EBE10291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8B58FD-7CC2-4746-BA56-F3B9C774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CFF79-CCCD-4903-89AD-1FD5CB0C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Lasting Trust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E1A9AF-94D9-49E5-AE0A-F630ADFE5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recipe stories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C786B3-D48F-494E-8DAD-CBCFEDF0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DB7CD0-59E4-4F7E-945A-9CC043D0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4C0804-8B12-4016-9AD9-965824AD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A876E-3322-4EFC-97E5-607E6108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</p:spTree>
    <p:extLst>
      <p:ext uri="{BB962C8B-B14F-4D97-AF65-F5344CB8AC3E}">
        <p14:creationId xmlns:p14="http://schemas.microsoft.com/office/powerpoint/2010/main" val="17672046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F66C4-7B16-42AA-9727-E8EC3025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86417-EF97-4045-8C34-E83004FB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A902BA-661A-40D6-81D0-AAA3EBEF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3D403-78B5-4D1E-8758-54A744EC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FDC2B6-3F38-4313-A2D5-E11D158F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Short posts spark visits; helpful stories build trust.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08A32-6106-4F76-9DFF-61055B8B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0C5B4-63F2-4EA7-9F39-231AB80C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51922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381763-8D64-4F10-A78D-5C76B2BF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BE9B09-1C1F-419A-8B65-E55F57E2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3D3D19-9956-43AB-BF63-B7A63FDF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EB6B5-B82C-446B-BD44-E1541D63D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2128E-642E-4FC4-AF38-C3551B0D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difference between social media marketing…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4B20B-C790-4ED3-9619-7EC0546C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5C4A32-E530-41F6-9587-36B579B3C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EBFE0-2109-4CE7-9573-041235FA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4C031B-4EDC-48B9-81BD-5F0107F2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difference between social media marketing…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FB3EA-A747-4BEA-80A0-A642F76F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D7C66B-64E5-4893-B716-EC3E9998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002B6-0801-4530-806E-AAB60B549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88126-13EB-4FFB-A4E9-6A80301B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36D500-1119-44F9-AB16-D24C6EB46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posts spark visits; helpful stories…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17DB72-C236-4210-84EA-E2867202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752756-5BB0-42D0-9C02-F750BBB4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25C35D-07EA-4E65-80D9-AC2084D3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25FD70-1006-4E5A-93B5-915BD5C0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FDB4F6-B8A7-4F25-8458-19A65A4AA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Track repeat visits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A2C9E-09C1-48E6-A1B6-972A3FF4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24266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3C03A0-A122-4681-A5D8-EFEBD916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AFAAF-7D64-442D-B9D2-4560379B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37C9C-069E-4F7E-B13B-ACAC3739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7A9B5-D08B-4C57-9C57-3E215A0F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23CA5D-C007-4C61-9179-8AC73653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862B6-D0FF-4B0C-9207-3B31D8783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D189E-1430-40ED-A9D5-565BDD1E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36365-B2A9-40A8-BB5D-EA742FE6D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08A03-C34A-4F45-9241-1D20191D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daily specials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54EA5-0643-41C5-98EA-59C65F9D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05FCB-BA58-4401-AEC5-59608D47C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D631A7-CE15-40DC-9FC8-FD113C7F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A3717C-2C73-4688-BE31-A497D013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behind-the-scenes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8174C9-0321-46F0-B51D-3F4BE6B5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A61ACF-DAAE-4051-AFF2-156E02D0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1A7C3C-B6AA-47D9-BBA3-0D7245363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CB2492-3A87-4950-96AB-632AA16B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recipe stories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09C0A9-3874-481C-BB51-3B96B819F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2836D2-D865-467C-92BE-4E9C6A968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8741A7-0015-46D8-9AC6-085536C5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2B17B-1717-47EA-9DB1-2C60FC19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78977-5F34-408F-BF1D-9139F33A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35D833-B31E-4387-82E3-A158B952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55B60B-5D03-4F9E-B105-9CF4331C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96627A-B7D3-47FE-ABCC-CD113343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repeat visits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A94E3A-F6B3-42ED-AFC9-CEF525D6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371227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0241D1-1264-4962-A70E-DBCD14F1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57240-03AD-4FE6-90C7-2B56AF98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45D05-DB19-4FE7-8AB2-30B07DAF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8F54D5-146F-4A8D-8C3F-5636B93DB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FBA0A-68C3-4ACE-AB40-A3850A9A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difference between social media marketing…: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97C8B6-FF0E-4E35-B66A-A412E2EE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8FF76C-7E28-4FDD-BB0C-B982B52A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94E93F-F462-4D44-A2A0-23589DA3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41CB2-2B31-4385-A1A9-3296CE2F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Promotions feel random and hard to repeat.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EF61D-34E4-4BD3-A932-5E2A08BD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DDBBC-62F5-4348-8293-6D7E5996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Helpful articles exist, but few customers see them.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EA8F70-E4E4-4F72-9B29-D5CAD841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F45AF-65BD-48C1-98E4-329C64E7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mixes urgent offers with long-form storytelling.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B07125-A01C-461E-AF59-DD6C0A6C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05AE6D-AB72-40CE-A293-1DAE75E1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F26AD-AC81-4050-98BB-A2D337620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F1A3DD-DBF4-4246-8DCA-2655CFB5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highlight daily offers and local events.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64C22-F04E-4603-B135-29C6476A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325549-6310-4B83-A81E-5B8658DF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Stories explain ingredients, process, and brand values.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1F904E-330D-4924-B8CD-C4ECDF33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ABD608-F48F-41CA-B19A-7B550F13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has a clear role in the weekly plan.</a:t>
            </a:r>
          </a:p>
        </p:txBody>
      </p:sp>
    </p:spTree>
    <p:extLst>
      <p:ext uri="{BB962C8B-B14F-4D97-AF65-F5344CB8AC3E}">
        <p14:creationId xmlns:p14="http://schemas.microsoft.com/office/powerpoint/2010/main" val="1876929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4ECBA-6F74-4738-99C4-4FE0F11E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405D42-1CBE-4105-9996-9B269EDD6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65016-A1A3-4A06-BD5A-B77280EE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D8D7D-A8FE-4BFD-8A6A-8C45CEAD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AE0AE2-904F-4916-879B-77250591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438FE7-C9FB-4A6B-8BE6-DC053377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A371C9-5DFA-4BCA-AB51-70B62651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B36D4A-DB6F-45D5-B2BD-C0EB62B2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762AD0-8B11-4AE5-9823-5445F910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DF30D0-9E49-4800-9993-A5241722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more walk-ins from social posts and stronger brand recall.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B8DBA9-06DF-43B1-BC45-676A7C67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4605FA-40B3-4FD0-AEC1-F55708FC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8DCF05-3003-4FD3-B21D-B07377EE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842000-EB94-4E59-BB24-A98387A7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2E500-15EE-45A8-96D6-710AC1ED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split between quick promotions and evergreen stories.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B84E6C-596C-4638-B9D5-224336C8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A7B58-2F33-47A6-89DF-D7726397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127436-461A-4655-A14E-815689DD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06F6AC-FBBF-4318-9859-BBA7D19A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419B0F-41F9-4936-97E5-93530F974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for what to post now versus what to publish later.</a:t>
            </a:r>
          </a:p>
        </p:txBody>
      </p:sp>
    </p:spTree>
    <p:extLst>
      <p:ext uri="{BB962C8B-B14F-4D97-AF65-F5344CB8AC3E}">
        <p14:creationId xmlns:p14="http://schemas.microsoft.com/office/powerpoint/2010/main" val="5053461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7F31D15-735D-4C23-B21F-1ADA342E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D49F6-148D-4BB4-B793-8B855C4E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B8CF7-8A83-43EA-992C-34E8CA68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59E6D-3C7A-4404-A119-A68E616F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3256E-53F2-4A32-8BF5-61825C1E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1B5C84-5F7E-47AC-B609-7E360E61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D03EFB-E8CA-4EEB-B3CA-D73AE0DE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192738-2491-46DB-81DE-0431CC11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D7D54-0F08-4C29-A83F-1675F0E7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AA0D9-EF05-4880-99DE-9B30DEBA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7B23C-95E8-4D2A-9A5A-F2C2052B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daily specials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AD87F-922D-4F8A-BD0A-D512C86E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262239-D67F-4524-B422-427CC8485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43D1B-548D-4ECE-9110-BF5FBB73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EFD268-FBD2-4E06-92E6-A62552DA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FBD217-1156-4434-B3B7-CF4EA403F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31ABAC-E50D-4C8C-B777-58445D1C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behind-the-scenes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55E57-5AA2-4214-8C9F-1E841AB7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5B06C5-645A-4D8A-A243-21EC52EC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93758A-6A7F-41E9-A47C-854C0AB8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9BA7E1-AA91-4B92-89B1-305382F23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EDC82A-D908-4747-AFA7-D86847C7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43B05C-3391-416F-8F04-1B09023E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recipe stories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774AC7-91DA-46D1-82FB-DE372187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56081F-791C-4281-AACC-74451E90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A82659-1665-4DBC-BEA6-5AD22AC4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12E1CE-CCC4-4892-80D4-6B9DC408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3D806F-4AFD-407A-8A8E-B69BA5CB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FEBFF72-7714-4289-8C10-258F6581D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Reply to comments</a:t>
            </a:r>
          </a:p>
        </p:txBody>
      </p:sp>
    </p:spTree>
    <p:extLst>
      <p:ext uri="{BB962C8B-B14F-4D97-AF65-F5344CB8AC3E}">
        <p14:creationId xmlns:p14="http://schemas.microsoft.com/office/powerpoint/2010/main" val="7663901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D87FA3-E1CD-4D3B-B83B-70A23507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14976C-D350-4809-AB82-877E0EF2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852396-78B3-4C68-9A20-BE69678B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AB85C-A29E-4E8F-9555-D628DA76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969590-94FD-481F-B67A-916769A7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difference between social media marketing…: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FC2BC-1610-43C5-A9DF-0BC0DFFE9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AE325-1CBB-4F73-AC78-52200612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F5B82A-2C17-49F5-8282-53DC2AE9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bakery use both channels without sending mixed messages?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36F6E-2963-46DA-8698-18BAE129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CD53C8-D9AC-4B51-BE2C-061B9C29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23E98-197D-432E-94E3-957715DC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868137-AAA9-4523-928B-2EA3D285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behind-the-scenes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05DF9F-C9DA-432A-B48C-1BDFB687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5B81FC-D362-44DB-9F71-47068453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78AF6F-5D6C-44F5-A80B-9F37FEA0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recipe stories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28291D-3D3D-4E19-824F-17A61BC7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732A8-6E80-47D0-815B-0AECA99A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AD9713-F66C-4676-A23E-ACDEB036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repeat visits</a:t>
            </a:r>
          </a:p>
        </p:txBody>
      </p:sp>
    </p:spTree>
    <p:extLst>
      <p:ext uri="{BB962C8B-B14F-4D97-AF65-F5344CB8AC3E}">
        <p14:creationId xmlns:p14="http://schemas.microsoft.com/office/powerpoint/2010/main" val="14045889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80C9D0-D963-4FC1-8DEF-D497FD55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8B6B0-1E6B-439F-B442-AAB17B1E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2AEF5-61AB-4CD7-B177-BD198294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435DE-C3EB-4011-B521-469A1349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A907A-C87E-47F9-91ED-026F6D8C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difference between social media marketing…: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50F119-C46F-4BA2-9F05-D612FBC0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6A4C1-BE37-47B6-9BFE-81FE9089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5AB7D8-20D5-48BA-A79E-CE20AD9F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D64B3-974B-43E5-BE0B-3D22434A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daily specials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5B948A-C6BB-48F9-B385-726381383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5DE7D-2062-453F-A1AA-22BA41A90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676AB6-E515-47F4-B973-D4D29C33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B1D13-19B6-402B-978E-824F24F9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9A9779-ED38-461E-ABB6-DB8B0A02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behind-the-scenes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311055-9F33-4E2B-A9A2-32AD6637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402F51-F11F-41C7-A235-D88A7CD1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E18BE0-5EC4-46A7-AD09-1DD00B52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98EDCE-497B-424F-B177-EF25B3DEE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67555-5ADC-4C41-849D-ADA3013F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recipe stories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165409-9EF0-4438-99B7-AEE1BF6C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E31E39-6E0D-4BC0-8E46-1B31C6B2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ECEC0-A29A-433F-9FF3-E55C77A5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C3C518-C444-45CF-B054-1E5CF39F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EDB425-9FE0-4DDF-9016-D087B93E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repeat visits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FBB06F-DA69-4E6D-87A5-EF9719BF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218824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A7FF6-A115-43CF-9F3D-220A16A8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02526-44AA-4EA4-86E7-561448AE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985661-3F2B-4E25-85BB-01F24E9E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Two channels, one clear customer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FCEC69-F62E-4E52-B0E8-86322E42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BAAC8-BBAF-43D4-B820-FFDE5A756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9B91F-97A2-47CE-BCD5-BBB6CF20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7642E-DCFE-46FB-8404-2A3DCB67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25672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2026-10-01T06:51:06.6460000Z</dcterms:created>
  <dcterms:modified xsi:type="dcterms:W3CDTF">2026-10-01T06:51:06.6460000Z</dcterms:modified>
</coreProperties>
</file>