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4fb230c3dfa41e8" /><Relationship Type="http://schemas.openxmlformats.org/officeDocument/2006/relationships/extended-properties" Target="/docProps/app.xml" Id="R9271354620a74405" /><Relationship Type="http://schemas.openxmlformats.org/officeDocument/2006/relationships/officeDocument" Target="/ppt/presentation.xml" Id="Rc278399dd0ff4a3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3d7a69beda42f2"/>
  </p:sldMasterIdLst>
  <p:notesMasterIdLst>
    <p:notesMasterId xmlns:r="http://schemas.openxmlformats.org/officeDocument/2006/relationships" r:id="Rdf95951016814507"/>
  </p:notesMasterIdLst>
  <p:sldIdLst>
    <p:sldId xmlns:r="http://schemas.openxmlformats.org/officeDocument/2006/relationships" id="256" r:id="Raa5d9cdd104f4419"/>
    <p:sldId xmlns:r="http://schemas.openxmlformats.org/officeDocument/2006/relationships" id="257" r:id="R4efee160f2c34400"/>
    <p:sldId xmlns:r="http://schemas.openxmlformats.org/officeDocument/2006/relationships" id="258" r:id="Ree58287a0c834fa4"/>
    <p:sldId xmlns:r="http://schemas.openxmlformats.org/officeDocument/2006/relationships" id="259" r:id="Ra2cbe95dc4d04d25"/>
    <p:sldId xmlns:r="http://schemas.openxmlformats.org/officeDocument/2006/relationships" id="260" r:id="R8e3c11aaa51c40b3"/>
    <p:sldId xmlns:r="http://schemas.openxmlformats.org/officeDocument/2006/relationships" id="261" r:id="R4c6dba171a774bc0"/>
    <p:sldId xmlns:r="http://schemas.openxmlformats.org/officeDocument/2006/relationships" id="262" r:id="R396344cef67d4f1e"/>
    <p:sldId xmlns:r="http://schemas.openxmlformats.org/officeDocument/2006/relationships" id="263" r:id="R1f054216b5ec4f58"/>
    <p:sldId xmlns:r="http://schemas.openxmlformats.org/officeDocument/2006/relationships" id="264" r:id="R8fa649706505458c"/>
    <p:sldId xmlns:r="http://schemas.openxmlformats.org/officeDocument/2006/relationships" id="265" r:id="R20231fb2e838475c"/>
    <p:sldId xmlns:r="http://schemas.openxmlformats.org/officeDocument/2006/relationships" id="266" r:id="Reb4c0c8e2ae3443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84f5d698f3d4494" /><Relationship Type="http://schemas.openxmlformats.org/officeDocument/2006/relationships/slideMaster" Target="/ppt/slideMasters/slideMaster1.xml" Id="R9e3d7a69beda42f2" /><Relationship Type="http://schemas.openxmlformats.org/officeDocument/2006/relationships/notesMaster" Target="/ppt/notesMasters/notesMaster1.xml" Id="Rdf95951016814507" /><Relationship Type="http://schemas.openxmlformats.org/officeDocument/2006/relationships/presProps" Target="/ppt/presProps.xml" Id="R27841ce5a3814b95" /><Relationship Type="http://schemas.openxmlformats.org/officeDocument/2006/relationships/tableStyles" Target="/ppt/tableStyles.xml" Id="R2f86e003615d446d" /><Relationship Type="http://schemas.openxmlformats.org/officeDocument/2006/relationships/slide" Target="/ppt/slides/slide1.xml" Id="Raa5d9cdd104f4419" /><Relationship Type="http://schemas.openxmlformats.org/officeDocument/2006/relationships/slide" Target="/ppt/slides/slide2.xml" Id="R4efee160f2c34400" /><Relationship Type="http://schemas.openxmlformats.org/officeDocument/2006/relationships/slide" Target="/ppt/slides/slide3.xml" Id="Ree58287a0c834fa4" /><Relationship Type="http://schemas.openxmlformats.org/officeDocument/2006/relationships/slide" Target="/ppt/slides/slide4.xml" Id="Ra2cbe95dc4d04d25" /><Relationship Type="http://schemas.openxmlformats.org/officeDocument/2006/relationships/slide" Target="/ppt/slides/slide5.xml" Id="R8e3c11aaa51c40b3" /><Relationship Type="http://schemas.openxmlformats.org/officeDocument/2006/relationships/slide" Target="/ppt/slides/slide6.xml" Id="R4c6dba171a774bc0" /><Relationship Type="http://schemas.openxmlformats.org/officeDocument/2006/relationships/slide" Target="/ppt/slides/slide7.xml" Id="R396344cef67d4f1e" /><Relationship Type="http://schemas.openxmlformats.org/officeDocument/2006/relationships/slide" Target="/ppt/slides/slide8.xml" Id="R1f054216b5ec4f58" /><Relationship Type="http://schemas.openxmlformats.org/officeDocument/2006/relationships/slide" Target="/ppt/slides/slide9.xml" Id="R8fa649706505458c" /><Relationship Type="http://schemas.openxmlformats.org/officeDocument/2006/relationships/slide" Target="/ppt/slides/slide10.xml" Id="R20231fb2e838475c" /><Relationship Type="http://schemas.openxmlformats.org/officeDocument/2006/relationships/slide" Target="/ppt/slides/slide11.xml" Id="Reb4c0c8e2ae3443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071d9fcf8f7470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c86700948ab4906" /><Relationship Type="http://schemas.openxmlformats.org/officeDocument/2006/relationships/notesMaster" Target="/ppt/notesMasters/notesMaster1.xml" Id="Reeed38f531d44dd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0a57ccbb4544f68" /><Relationship Type="http://schemas.openxmlformats.org/officeDocument/2006/relationships/notesMaster" Target="/ppt/notesMasters/notesMaster1.xml" Id="R6b172fc706d3419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20ec76aa83447b" /><Relationship Type="http://schemas.openxmlformats.org/officeDocument/2006/relationships/notesMaster" Target="/ppt/notesMasters/notesMaster1.xml" Id="R64161e5ecc164d8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6d698e4f57c4385" /><Relationship Type="http://schemas.openxmlformats.org/officeDocument/2006/relationships/notesMaster" Target="/ppt/notesMasters/notesMaster1.xml" Id="Ra3ac47de680643a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b89f9b68e54517" /><Relationship Type="http://schemas.openxmlformats.org/officeDocument/2006/relationships/notesMaster" Target="/ppt/notesMasters/notesMaster1.xml" Id="Rc7c0af73ee52410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805bc95d404bbe" /><Relationship Type="http://schemas.openxmlformats.org/officeDocument/2006/relationships/notesMaster" Target="/ppt/notesMasters/notesMaster1.xml" Id="R80ed895564a0453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1a0fa43aa824ad3" /><Relationship Type="http://schemas.openxmlformats.org/officeDocument/2006/relationships/notesMaster" Target="/ppt/notesMasters/notesMaster1.xml" Id="R439aa3e463244c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097e4ce60d54779" /><Relationship Type="http://schemas.openxmlformats.org/officeDocument/2006/relationships/notesMaster" Target="/ppt/notesMasters/notesMaster1.xml" Id="R42f6c246f87f410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206b2af351b4a77" /><Relationship Type="http://schemas.openxmlformats.org/officeDocument/2006/relationships/notesMaster" Target="/ppt/notesMasters/notesMaster1.xml" Id="Rf8553b65a5b648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07189e0fc5d4295" /><Relationship Type="http://schemas.openxmlformats.org/officeDocument/2006/relationships/notesMaster" Target="/ppt/notesMasters/notesMaster1.xml" Id="Re123e1a839c8432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0b76bd2cd6a40ea" /><Relationship Type="http://schemas.openxmlformats.org/officeDocument/2006/relationships/notesMaster" Target="/ppt/notesMasters/notesMaster1.xml" Id="R9675f4dd459e4d3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f6ff867cc6436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538076caab46f3" /><Relationship Type="http://schemas.openxmlformats.org/officeDocument/2006/relationships/slideLayout" Target="/ppt/slideLayouts/slideLayout1.xml" Id="Rb708e62ad7914c0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08e62ad7914c0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9b8c90b28645c2" /><Relationship Type="http://schemas.openxmlformats.org/officeDocument/2006/relationships/image" Target="/ppt/media/image.png" Id="R66a74ef0d4ee4a41" /><Relationship Type="http://schemas.openxmlformats.org/officeDocument/2006/relationships/notesSlide" Target="/ppt/notesSlides/notesSlide1.xml" Id="Raf656828a85c4d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27524792fd4ae9" /><Relationship Type="http://schemas.openxmlformats.org/officeDocument/2006/relationships/notesSlide" Target="/ppt/notesSlides/notesSlide2.xml" Id="Re265e13556754a7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e7d9078f9d4342" /><Relationship Type="http://schemas.openxmlformats.org/officeDocument/2006/relationships/notesSlide" Target="/ppt/notesSlides/notesSlide3.xml" Id="R10d005e80521455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8abe197b1046d2" /><Relationship Type="http://schemas.openxmlformats.org/officeDocument/2006/relationships/notesSlide" Target="/ppt/notesSlides/notesSlide4.xml" Id="R1fe6f62621184bd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21e2ba2f4d4956" /><Relationship Type="http://schemas.openxmlformats.org/officeDocument/2006/relationships/notesSlide" Target="/ppt/notesSlides/notesSlide5.xml" Id="R0dec6f736b78470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f1f8933d0141b4" /><Relationship Type="http://schemas.openxmlformats.org/officeDocument/2006/relationships/notesSlide" Target="/ppt/notesSlides/notesSlide6.xml" Id="R244763e627ce445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077502b3464a30" /><Relationship Type="http://schemas.openxmlformats.org/officeDocument/2006/relationships/notesSlide" Target="/ppt/notesSlides/notesSlide7.xml" Id="R3b52fd4ff99b41e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1872539c01468b" /><Relationship Type="http://schemas.openxmlformats.org/officeDocument/2006/relationships/notesSlide" Target="/ppt/notesSlides/notesSlide8.xml" Id="R15223362c34644b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65cb4b104e45e0" /><Relationship Type="http://schemas.openxmlformats.org/officeDocument/2006/relationships/notesSlide" Target="/ppt/notesSlides/notesSlide9.xml" Id="R3c0e5c5627db49a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0c69c71a3641cd" /><Relationship Type="http://schemas.openxmlformats.org/officeDocument/2006/relationships/notesSlide" Target="/ppt/notesSlides/notesSlide10.xml" Id="R0e4df913458b479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97285e4a9f494b" /><Relationship Type="http://schemas.openxmlformats.org/officeDocument/2006/relationships/notesSlide" Target="/ppt/notesSlides/notesSlide11.xml" Id="R64ce78b4f1ad4c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69E769-46D2-41AC-ABF7-3235BCA9A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D19D85-0CBB-41B1-9E8F-A8DBE2421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E4A11C-1454-43A6-9A95-027A5E49B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Digital Marketing Agency seo Ppc Web Design Video Social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3FE290-53D0-4E06-BDEB-2EB6B23C0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café turns online interest into steady bookings with a focused campaign.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46356B-1C1B-474F-9D41-E63193BDA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0DD053-3A43-4A6E-86C5-870D31703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A8E023-9826-4844-A557-C2E55B233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8E2DB3-5E10-4BDE-AC72-66798CF57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a74ef0d4ee4a41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220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29368C-954D-4991-9CD4-8F571DEA2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8FEC09-0A75-4933-A0C6-BAE3711DE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B63BE0-89B7-472D-A533-C08AB0512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738531-AB34-4721-9A61-186DD549E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8817B6-390C-4C9C-AA4F-E820AE5A5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digital marketing agency seo ppc web desi…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AC6B42-4D32-4C28-AC3A-1CA77CA98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FF2C4E-6E9B-41AE-AC89-396EA15E1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993ABF-813F-4691-BDB1-18D7A261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Current State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C95810-CA3E-45C9-8AC0-9C4105FCE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Audit current channels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9E6CF3-9E07-457D-9328-414A0EB8C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394F7F-3392-4DC8-961F-3C58B6376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5B1A84-FABC-42FC-9FCD-B00CA506C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Strategy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3F4997-6DE3-4C15-A183-7444B1A1D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brand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994B33-8EEB-4715-810E-12AF23364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31F904-A2FF-4398-AE2F-89AF3DA79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A72BD7-FEE3-4C1A-B032-AEF769ED9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5B470E-CB7A-48FD-B19F-033FD3752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Launch targeted ads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BEC266-9FB5-45DD-88E3-33F02FF18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0798EA-6A63-420B-A731-04B3EFB97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D94B2D-793D-4D26-B093-6EDC92E51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261886-13C1-42B3-9E79-4AF09F167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Refresh landing pages</a:t>
            </a:r>
          </a:p>
        </p:txBody>
      </p:sp>
    </p:spTree>
    <p:extLst>
      <p:ext uri="{BB962C8B-B14F-4D97-AF65-F5344CB8AC3E}">
        <p14:creationId xmlns:p14="http://schemas.microsoft.com/office/powerpoint/2010/main" val="13884721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64A81D-1131-423C-9AC6-A166F36CA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E58D98-A5C9-4E66-90E7-84ED686F7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161340-F427-45F6-BF46-8AC8C44BB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B93921-2FF6-46D0-8F16-C47DF7592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9E8B41-AC76-4E7A-B0F0-53EFB8AD7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clicks into booked tables and repeat visits.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12D6DC-95DB-464E-BBAE-C092012EC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9C545A-C2CE-4DC5-BDFD-3DCF79053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406717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2C90C1-8541-4065-831B-E402A2301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E0E92A-E7BD-47F7-B41F-F655D6C1C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4C80A9-A35A-4DF6-B440-ED3BA779F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F3B81A-A4FD-4708-A229-C2C08330A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4BDDA0-DFCE-46B6-B2D4-003FD137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digital marketing agency seo ppc web desi…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910616-BFDA-4BF9-B34E-8A6C977F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AF0524-0C5A-4A53-A5EE-B6BE6396E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19AAC2-0D5A-4CEC-9642-E625AE711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FAA6A6-B8CC-4FFF-BEFC-0AE6BA8FB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digital marketing agency seo ppc web desi…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7B7620-3193-42C6-8C8F-C13F9F2A7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F9E91B-E74D-47C1-A3FE-BB9566F4D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28AEFA-2E46-4258-9EC0-CD01D3B8F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3A0F67-EB29-4E0A-8AD1-2F3222660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CB9BFC-6B66-4F79-9F7B-0678C6A9D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clicks into booked tables and repeat…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6C8E05-ADE5-4B29-B15D-FE065C4B2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C1F7AF-931E-4E90-9219-8F15C8D78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0E83E8-FE38-44C5-92EF-8168F7889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7DFEA7-5CEA-4C7F-8E23-2E7AE2B4E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4E6843-FE3D-46A5-A5B8-E9BB42E15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BFF443-ACA8-4BDF-B493-2D0C57970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012600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01F9D4F-475E-4674-AFEB-75BF5D617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BB42D0-B5BC-43DE-AA82-707E5AAFA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DC4944-451A-46CF-A028-DB3F80A0D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63F9EE-FAA6-4911-97EF-6BC7C3F2A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11E7B0-9594-4834-8B35-5988DD7D0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B5BAE1-BC21-4FC6-BAFE-1CE7509BF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DBC68F-BE43-4E70-838B-98A9C6B31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E31732-9D84-41A1-BECF-40FEB6D41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B8929E-6A38-4807-80B4-5E6C50375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Audit current channels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3D040E-05ED-4DA8-9007-1B2A29354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BAF905-53E5-4207-9719-25505F619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851D9A-B9BD-4EAB-8C54-570677C71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B63981-B4B9-4797-9BC3-4B7F0A778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brand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CE7A55-B123-4192-9772-B24264BE1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471966-FA7C-4308-8088-1C4F283B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8F854A-FF9B-452B-ABD3-1A44CEC2E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3174FA-2068-4DED-88AC-C2125EB9D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targeted ads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6B6C8F-AB7B-4ED2-AFEF-AED17B801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128F5A-5B05-4D22-946C-6858A9EC4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44BE17-FC9E-472C-9946-97972D7F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B58F93-0F0F-495F-85BA-F52EFA69A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Refresh landing pages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2C3FFB-9245-4A6A-89F6-9E7BE372E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2A7B8B-A938-4B46-B26C-643DC4CAD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5B1CB3-824A-46CD-8A45-142510FFE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89DB011-2A6B-4E27-93F5-81DAB859B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21D8F00-575B-4AC4-86A9-775783B42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199060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07BCA5-E1B1-4B3C-AD2C-16EA2DD27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5F1BBC-8AB9-4DF2-AE07-089E9331D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EDBEEF-C47B-48F7-BE9E-7F6325FB8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BA8D79-144F-4338-B3D0-28E9A3BC0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63F437-B910-40C1-A0AB-E1FB33E3C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digital marketing agency seo ppc web desi…: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3A80E5-8837-4416-8AE9-61130F40D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F60E49-1748-4A0C-AFC2-DC7CF13A4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87771E-A9F7-46B0-B189-F117809A2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69BE7D-DE9C-4EB6-81A5-6EA6AC6F4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Website looks dated and is hard to navigate.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27742E-482F-4DD5-ADF2-F97F7D2C7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B65DC2-2CFF-4071-9F08-50564B67E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Posts get attention but do not drive action.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0B3EFD-3BA4-4F21-824E-AFE21FCBE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336159-2BE6-4612-BC23-694C5897C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Campaigns feel scattered across different channels.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B48AE5-923F-405E-9568-F55972E3A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1BF727-45F5-42AC-AFCA-5B434B772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2C06F1-009C-4932-9DD9-96348AFB7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DB4527-1492-42BD-A0A8-2B6ECBAC6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message guides every touchpoint.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A42A6A-D92E-4FB7-9E3A-99F11A21C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AFA223-7181-4A00-916C-20280B272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6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Visitors can quickly find the offer and book.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32D4E1-16BB-48F8-ADFA-8ECAC423C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A079A8-778E-433B-9199-CB2F82BE8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and ads work together around one goal.</a:t>
            </a:r>
          </a:p>
        </p:txBody>
      </p:sp>
    </p:spTree>
    <p:extLst>
      <p:ext uri="{BB962C8B-B14F-4D97-AF65-F5344CB8AC3E}">
        <p14:creationId xmlns:p14="http://schemas.microsoft.com/office/powerpoint/2010/main" val="13282098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EAE11E-DE23-4861-B2E5-210239B26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24FA54-4BA5-454A-AC20-A348BF87C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CCAB3D-4DA6-430C-8211-43363BFE1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9B7630-6F5B-4ACE-BC4E-530B68232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1B4353-9A44-4256-954E-ED8E61F0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DB26EF-119F-466B-B721-5EA1A8F76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DAC0E2-D6BE-4354-A573-4EEC5732A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7FD0D5-39AD-4E79-9599-9ED1685EB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4AC4A6-5CEE-4A84-930B-B3656089E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B8A525-AD16-4687-81E6-14F28F477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more weekday bookings without relying on walk-ins.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9EBCAB-E771-4382-A9D3-D24D9A231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A53332-49E9-4A94-BF6B-49D3DDD66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3C11F9-DAE2-4978-9A6D-F20DD38BA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F599FA-BE7C-4A09-B078-FF9E5D353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192B33-A3E6-4820-8583-B86832CF5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that connects ads, content, and the website.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7D2E55-8230-4740-93B6-D128BD765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08745E-04A2-4257-AEFD-A3C0C533E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E5B471-BB8B-40C0-93E5-ED4D21164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AAAFD4-3BED-4809-BF4E-B530436DC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450A93-C524-4254-B0D9-134E4A504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direction for visuals, copy, and short-form video.</a:t>
            </a:r>
          </a:p>
        </p:txBody>
      </p:sp>
    </p:spTree>
    <p:extLst>
      <p:ext uri="{BB962C8B-B14F-4D97-AF65-F5344CB8AC3E}">
        <p14:creationId xmlns:p14="http://schemas.microsoft.com/office/powerpoint/2010/main" val="7747132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CF4DF76-39A3-4D1C-87DB-BB879C9E5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4D99B6-E9D1-443F-BFD7-71F3CFFCD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2C657C-ECE7-4E1E-97D8-4CA01C10F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F5A9FA-E098-40F5-9850-6DD3F5B8D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87F1BD-03CA-4801-B8CC-0D07708B7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5D4EFF-F309-4C16-A0E7-C638CA719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1EFABC-3B50-4AD0-9EB3-6728935F8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C94439-9700-4FC9-A4C4-5607BD7D1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03F4A2-AD9B-46C5-948E-ECFC4E674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673136-3904-4C62-BA3D-BEF7FADD6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4BE974-4A54-4F05-BFC2-EF477001C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Audit current channels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95A660-E519-4548-9A25-D07DB2481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2BDE1A-CE37-4E93-8E4E-50C78435D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9D2F8F-1F70-41B7-9C04-622AD2E25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C556AF-70DE-45E7-B35C-F32C6E3F0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3FB9F6-9D0E-455E-AEEE-CA4ED90C5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5F9C37-86E1-44CB-BB49-087A4EE2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brand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D4107D-5340-48A9-ABA9-2B8D82D05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5A8415-4C32-4046-B362-B192FABE7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35BCE0-456E-42A2-9B9E-E9CACD1BA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1AC344-1A9D-4DEF-B634-AC4BFF22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19D638-F9A7-4777-B2F3-A1A22568B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73680D-7A7E-43DC-B63A-67ACB2B1A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targeted ads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56A24C-592F-4984-BB98-054199FC7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1B92E49-AF95-44B6-9A8B-651B89275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91D3DDC-BF1E-487B-8AE4-65B142ADF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2D40032-D9C6-4856-BD64-F28DD4E3B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96781A3-9BC5-47F0-AA97-CCF14399A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2284611-5443-4A37-BC06-79D074662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Refresh landing pages</a:t>
            </a:r>
          </a:p>
        </p:txBody>
      </p:sp>
    </p:spTree>
    <p:extLst>
      <p:ext uri="{BB962C8B-B14F-4D97-AF65-F5344CB8AC3E}">
        <p14:creationId xmlns:p14="http://schemas.microsoft.com/office/powerpoint/2010/main" val="15589031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AB816C-310A-4B87-B90A-C221C395D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2257F4-589A-49E1-9BA3-22AD785DA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DFFE3C-182F-4904-BA21-CAF0412B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4BF93B-5675-4437-9697-0B0DD1248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B48644-479A-4DA2-A05A-8E41FA069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98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digital marketing agency seo ppc web desi…: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29CEFB-A98A-4123-935E-DE01BAD7A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4BF76A-C3A9-4268-BE3C-0EEC3C73E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87839D-9218-430A-98C8-228C7F986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café turn online interest into more reservations?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140905-895E-4BAA-A9AD-63B0EF968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BF2FB6-F027-4050-9ED6-B469BAE4C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191D09-B9D5-458D-8B21-CBCF9CF60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AF3179-FFF7-4637-ACC0-9FE5D83F1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brand message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CA8D3E-E055-407E-AA6D-927C84377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4483FB-29A7-4877-B67A-D151724AF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CDB907-FE32-4E8C-8F7E-DD3B07868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Launch targeted ads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CAA518-C73C-444D-ACE4-E7326F015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6D3D16-2A96-4BC6-AFC5-92D38B774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978B65-AF86-484C-9455-06520FB81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157871522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1849DE-FE10-4BD4-8050-A968C769F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809738-A5E7-4258-99B9-27CC2CC10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E73CA1-93B7-41DB-9A3C-F65A0DA5E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AE25F0-E895-4907-948E-7CAB45DA3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071C69-3EFD-437C-BE7B-7947F2148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3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digital marketing agency seo ppc web desi…: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92E26E-1654-4ABA-8B44-59457882C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DD56FF-9996-491E-AC77-2C3489BEC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5F5B33-02E6-4E1B-84A8-27605068B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A9CFC1-A25C-4FDE-BD55-F1A7C5460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Audit current channels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37D87C-5438-4784-95C6-7022E6A78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B25896-E907-4302-B781-25202109A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81FB83-9A95-4876-ADF4-2AE6BC610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83D13D-7FC3-4CB8-AA2A-B6FFCFD69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83ADB8-EF86-4D17-94CA-99449F186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brand message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03A2E9-8D94-41E3-A3F6-7B46C16C0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6A6137-1696-4F56-BBE2-6B3464623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5D3C94-2FF0-4D6E-9296-C539BF2E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66F4DD-C683-45F4-8BD1-67211A257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DF8A39-3AB2-4762-81A3-DB34FC81E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targeted 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AACF7D-9ACA-4C0D-B6C4-C874702AE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5DBFB4-73A3-4977-B8F5-9BA6276A1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AD0B99-6653-4A49-A79D-338FA112D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B65C25-336D-4776-9769-579DF0A12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D20095-FF08-4443-BE04-CF29C9A1E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095F05-4B6E-4398-887B-18ABCB5E8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8564307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35FB8F-2B44-48F1-80C8-7AA5DFEC5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2C2C8F-C9B4-4056-95C3-05B23913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EF0070-46D2-4934-BB70-586D417F3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clear story, shared across every channel.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78B775-42D0-447A-9C99-E7AB381F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637138-C62C-4461-A5DA-3A0E77EA6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0AEA5D-A16C-4595-9282-A3037356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8BAA90-EF58-4141-B09E-E9E120545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176748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2026-10-01T06:34:49.7830000Z</dcterms:created>
  <dcterms:modified xsi:type="dcterms:W3CDTF">2026-10-01T06:34:49.7830000Z</dcterms:modified>
</coreProperties>
</file>