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76c2a91727f4f77" /><Relationship Type="http://schemas.openxmlformats.org/officeDocument/2006/relationships/extended-properties" Target="/docProps/app.xml" Id="R017a976fc99242da" /><Relationship Type="http://schemas.openxmlformats.org/officeDocument/2006/relationships/officeDocument" Target="/ppt/presentation.xml" Id="Rd9beec95a21c407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d5b3fdf9bf24fa1"/>
  </p:sldMasterIdLst>
  <p:notesMasterIdLst>
    <p:notesMasterId xmlns:r="http://schemas.openxmlformats.org/officeDocument/2006/relationships" r:id="R214a9dd29cbb4335"/>
  </p:notesMasterIdLst>
  <p:sldIdLst>
    <p:sldId xmlns:r="http://schemas.openxmlformats.org/officeDocument/2006/relationships" id="256" r:id="Rf5fa89e3d103424a"/>
    <p:sldId xmlns:r="http://schemas.openxmlformats.org/officeDocument/2006/relationships" id="257" r:id="Rbf6078bcec6047c2"/>
    <p:sldId xmlns:r="http://schemas.openxmlformats.org/officeDocument/2006/relationships" id="258" r:id="Ra3f344ffdcdb45df"/>
    <p:sldId xmlns:r="http://schemas.openxmlformats.org/officeDocument/2006/relationships" id="259" r:id="Rcc2993e2be0643c4"/>
    <p:sldId xmlns:r="http://schemas.openxmlformats.org/officeDocument/2006/relationships" id="260" r:id="Rc0b858c7a0054ad3"/>
    <p:sldId xmlns:r="http://schemas.openxmlformats.org/officeDocument/2006/relationships" id="261" r:id="R8ecc4e5d65104b28"/>
    <p:sldId xmlns:r="http://schemas.openxmlformats.org/officeDocument/2006/relationships" id="262" r:id="Re75c14e27a994a74"/>
    <p:sldId xmlns:r="http://schemas.openxmlformats.org/officeDocument/2006/relationships" id="263" r:id="R9c42cba913fc4f7a"/>
    <p:sldId xmlns:r="http://schemas.openxmlformats.org/officeDocument/2006/relationships" id="264" r:id="R58ad362c0ae44799"/>
    <p:sldId xmlns:r="http://schemas.openxmlformats.org/officeDocument/2006/relationships" id="265" r:id="R79bfaa4d067348c7"/>
    <p:sldId xmlns:r="http://schemas.openxmlformats.org/officeDocument/2006/relationships" id="266" r:id="Rbf364b6c50f444e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0690ef626694334" /><Relationship Type="http://schemas.openxmlformats.org/officeDocument/2006/relationships/slideMaster" Target="/ppt/slideMasters/slideMaster1.xml" Id="R0d5b3fdf9bf24fa1" /><Relationship Type="http://schemas.openxmlformats.org/officeDocument/2006/relationships/notesMaster" Target="/ppt/notesMasters/notesMaster1.xml" Id="R214a9dd29cbb4335" /><Relationship Type="http://schemas.openxmlformats.org/officeDocument/2006/relationships/presProps" Target="/ppt/presProps.xml" Id="R4b70632b17204c06" /><Relationship Type="http://schemas.openxmlformats.org/officeDocument/2006/relationships/tableStyles" Target="/ppt/tableStyles.xml" Id="R681f6303d08b42d7" /><Relationship Type="http://schemas.openxmlformats.org/officeDocument/2006/relationships/slide" Target="/ppt/slides/slide1.xml" Id="Rf5fa89e3d103424a" /><Relationship Type="http://schemas.openxmlformats.org/officeDocument/2006/relationships/slide" Target="/ppt/slides/slide2.xml" Id="Rbf6078bcec6047c2" /><Relationship Type="http://schemas.openxmlformats.org/officeDocument/2006/relationships/slide" Target="/ppt/slides/slide3.xml" Id="Ra3f344ffdcdb45df" /><Relationship Type="http://schemas.openxmlformats.org/officeDocument/2006/relationships/slide" Target="/ppt/slides/slide4.xml" Id="Rcc2993e2be0643c4" /><Relationship Type="http://schemas.openxmlformats.org/officeDocument/2006/relationships/slide" Target="/ppt/slides/slide5.xml" Id="Rc0b858c7a0054ad3" /><Relationship Type="http://schemas.openxmlformats.org/officeDocument/2006/relationships/slide" Target="/ppt/slides/slide6.xml" Id="R8ecc4e5d65104b28" /><Relationship Type="http://schemas.openxmlformats.org/officeDocument/2006/relationships/slide" Target="/ppt/slides/slide7.xml" Id="Re75c14e27a994a74" /><Relationship Type="http://schemas.openxmlformats.org/officeDocument/2006/relationships/slide" Target="/ppt/slides/slide8.xml" Id="R9c42cba913fc4f7a" /><Relationship Type="http://schemas.openxmlformats.org/officeDocument/2006/relationships/slide" Target="/ppt/slides/slide9.xml" Id="R58ad362c0ae44799" /><Relationship Type="http://schemas.openxmlformats.org/officeDocument/2006/relationships/slide" Target="/ppt/slides/slide10.xml" Id="R79bfaa4d067348c7" /><Relationship Type="http://schemas.openxmlformats.org/officeDocument/2006/relationships/slide" Target="/ppt/slides/slide11.xml" Id="Rbf364b6c50f444e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c4d94ba921a4a0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d5bbe87ef7245b7" /><Relationship Type="http://schemas.openxmlformats.org/officeDocument/2006/relationships/notesMaster" Target="/ppt/notesMasters/notesMaster1.xml" Id="R0bd803cc8f7c440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91874c6d5314b34" /><Relationship Type="http://schemas.openxmlformats.org/officeDocument/2006/relationships/notesMaster" Target="/ppt/notesMasters/notesMaster1.xml" Id="R3dca3ff32bd14df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c682231296a4cb1" /><Relationship Type="http://schemas.openxmlformats.org/officeDocument/2006/relationships/notesMaster" Target="/ppt/notesMasters/notesMaster1.xml" Id="R136c6c4e9a05432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44e05e3a04f4cf7" /><Relationship Type="http://schemas.openxmlformats.org/officeDocument/2006/relationships/notesMaster" Target="/ppt/notesMasters/notesMaster1.xml" Id="Rc721ff34cd08442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989af9025ce4b05" /><Relationship Type="http://schemas.openxmlformats.org/officeDocument/2006/relationships/notesMaster" Target="/ppt/notesMasters/notesMaster1.xml" Id="R2d3fd0a465f4476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1988f8e37a54c57" /><Relationship Type="http://schemas.openxmlformats.org/officeDocument/2006/relationships/notesMaster" Target="/ppt/notesMasters/notesMaster1.xml" Id="Rbcc4bcf2015647b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405c0346bbd41a0" /><Relationship Type="http://schemas.openxmlformats.org/officeDocument/2006/relationships/notesMaster" Target="/ppt/notesMasters/notesMaster1.xml" Id="Rce208d497e4f43e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45fc80f67d7429a" /><Relationship Type="http://schemas.openxmlformats.org/officeDocument/2006/relationships/notesMaster" Target="/ppt/notesMasters/notesMaster1.xml" Id="Re19aa8915eb2414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000788a2f284954" /><Relationship Type="http://schemas.openxmlformats.org/officeDocument/2006/relationships/notesMaster" Target="/ppt/notesMasters/notesMaster1.xml" Id="Rc99bf57cc3d446a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2a5156f21a2469a" /><Relationship Type="http://schemas.openxmlformats.org/officeDocument/2006/relationships/notesMaster" Target="/ppt/notesMasters/notesMaster1.xml" Id="R96889d1b9eab406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bd246e5b74944e6" /><Relationship Type="http://schemas.openxmlformats.org/officeDocument/2006/relationships/notesMaster" Target="/ppt/notesMasters/notesMaster1.xml" Id="R13db04f01928480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23e50b46254a6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17e7cc9824d4c90" /><Relationship Type="http://schemas.openxmlformats.org/officeDocument/2006/relationships/slideLayout" Target="/ppt/slideLayouts/slideLayout1.xml" Id="Rbb53d35528974bb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b53d35528974bb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788adf655c470e" /><Relationship Type="http://schemas.openxmlformats.org/officeDocument/2006/relationships/image" Target="/ppt/media/image.png" Id="R510236f993834815" /><Relationship Type="http://schemas.openxmlformats.org/officeDocument/2006/relationships/notesSlide" Target="/ppt/notesSlides/notesSlide1.xml" Id="Rc6130b3f52de464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341a78291e471b" /><Relationship Type="http://schemas.openxmlformats.org/officeDocument/2006/relationships/notesSlide" Target="/ppt/notesSlides/notesSlide2.xml" Id="Rea4d8c2fa84249b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19ae234f104901" /><Relationship Type="http://schemas.openxmlformats.org/officeDocument/2006/relationships/notesSlide" Target="/ppt/notesSlides/notesSlide3.xml" Id="R6273f07a5eb740d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99947cf689454d" /><Relationship Type="http://schemas.openxmlformats.org/officeDocument/2006/relationships/notesSlide" Target="/ppt/notesSlides/notesSlide4.xml" Id="R6da1ff03a06d4da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a1fd80f44140c1" /><Relationship Type="http://schemas.openxmlformats.org/officeDocument/2006/relationships/notesSlide" Target="/ppt/notesSlides/notesSlide5.xml" Id="R0626d0f6eb5645b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d200659f5f48db" /><Relationship Type="http://schemas.openxmlformats.org/officeDocument/2006/relationships/notesSlide" Target="/ppt/notesSlides/notesSlide6.xml" Id="R9d4ad7a13399475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ba47eb4610418a" /><Relationship Type="http://schemas.openxmlformats.org/officeDocument/2006/relationships/notesSlide" Target="/ppt/notesSlides/notesSlide7.xml" Id="R08fce032d5664d8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b675540c644523" /><Relationship Type="http://schemas.openxmlformats.org/officeDocument/2006/relationships/notesSlide" Target="/ppt/notesSlides/notesSlide8.xml" Id="R51e47c4f572e413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bdec5c5dd14fa6" /><Relationship Type="http://schemas.openxmlformats.org/officeDocument/2006/relationships/notesSlide" Target="/ppt/notesSlides/notesSlide9.xml" Id="R4ce2fde7c4b245a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7ddef81d4f4b2a" /><Relationship Type="http://schemas.openxmlformats.org/officeDocument/2006/relationships/notesSlide" Target="/ppt/notesSlides/notesSlide10.xml" Id="R4871e14f11fa433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028e6ab1944ec5" /><Relationship Type="http://schemas.openxmlformats.org/officeDocument/2006/relationships/notesSlide" Target="/ppt/notesSlides/notesSlide11.xml" Id="Rbea425395ca94ae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681F8E-CC22-4C8A-A859-8E9CE9407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998C14-1DDA-4D14-9257-9362EA90F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8DB586-5531-4057-BA3F-B39ABFEC4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Digital Storytelling Lesson Plans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77A3A8-4AAA-471D-8FD9-DA44050A3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guides 7th graders to craft a personal story using photos, voice, and simple edits.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727345-17E2-4F4B-837F-5AD11D311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5E3077-E3FA-46DD-82C3-CCB5EDE39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9106D0-D4A2-47B4-95D1-833E34419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C899EF-ACA0-4AB7-B13A-FB2FC7D7B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0236f99383481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50026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0FBBBF-E867-49FF-9265-059EC47E5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0CAEF3-4429-4703-BFA7-CC63CA48E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639B95-37DA-438B-914F-17194D510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AA2CE9-AA6B-4A5C-9AE2-158BE3210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4C7807-C24B-42AD-ABDF-F109499BF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digital storytelling lesson plans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7AE4B9-CEE7-4506-A110-9A1360211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F7E411-849D-4AF2-8242-562616CEA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420A96-8A63-4BDB-9851-2F7F57967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C2AF9B-F70B-4CB8-B5CD-3C11E840C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a theme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0607D0-20A5-45DE-A40A-34B577246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5AAEFF-BC9D-4778-BDE4-8383D96B4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ECD744-AF6A-4020-B13B-2264BBE81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Media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51F9A5-CC08-42EF-AD01-B08E55A23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visuals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41AF0E-CFED-4F29-9225-048BEBDFC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422B0A-58EB-46EA-9ECC-3CCB55146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CB0917-4496-49B7-8937-C8F42BACF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It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3CD22A-31C4-4775-A606-C7DCA3176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narration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6524BB-E8EB-4938-9FCA-3CC148517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8FFE1B-0B39-4CAB-9752-B32F4030C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559AF4-D1E7-439C-9E6C-E16F7A171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Day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EF698B-B9F9-4879-A6F8-18707799C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Edit the timeline</a:t>
            </a:r>
          </a:p>
        </p:txBody>
      </p:sp>
    </p:spTree>
    <p:extLst>
      <p:ext uri="{BB962C8B-B14F-4D97-AF65-F5344CB8AC3E}">
        <p14:creationId xmlns:p14="http://schemas.microsoft.com/office/powerpoint/2010/main" val="22060942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F012BF-8A00-4E13-947D-E63DDFD18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4AF2CA-13D1-495F-9A89-2A6B6E808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F98186-9425-4252-B8E3-01398E5F7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97B48D-D8EF-4FF9-AC24-EADEB2B7A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7E4FB4-A58A-44B4-8C43-37BE790A1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class story into a short digital narrative.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E0F5A2-805E-471A-B511-190E54E9B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1E9DA8-FE18-4E79-BF20-8AE21EE2F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638774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C131BA-05FB-47BA-8462-B9F0576ED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17100A-45C8-4D43-9E49-6C6A6131F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3BA580-2D24-4392-B5AB-EA8FBC061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7D124F-B61B-401F-AA8F-8F6D8B1D8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3CC815-B19B-4014-8479-313D3F81C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digital storytelling lesson plans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787D4B-94B6-4F17-BFB1-26E385ABC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E10FE9-9B1D-43A0-AB95-1C2B7228E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0CDB00-D041-4343-A583-0DB789C02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750CAC-FACE-4595-B512-711FF7C54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digital storytelling lesson plans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18D917-4ABE-4E18-8361-D5B83BBD6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0E6B28-4D55-44BD-BF52-1A23B3574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0D65DA-1DB1-4EC9-B910-CFA5ED12D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799ADA-DD8F-435E-AEF9-5F2D15CE8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B3B2B8-44E1-4DB8-B467-C3EA51D1F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class story into a short digital 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BBB810-4A98-43AD-9B40-8E54A6898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E8AC28-9E74-4C0D-B8EC-FF89DF2FF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C5C1B5-8A94-4DEE-8358-C6EEC634E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C18CCD-797F-4BB9-9B18-48B699535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B48D38-74A6-498F-86E4-06A89B2B9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Education: Share and reflect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32CFC3-A5EF-43FB-B737-0F5BA6427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6807359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40B3CD3-DA4C-4008-A91B-9C4A7111D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BCC9CB-B6B1-41FB-9D2C-286FE4E15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324820-8032-41E6-919F-70C55D0CC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7D33B7-AADB-4B43-823B-866C9CBFB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2A50D4-29A6-4A64-9ABB-A5BD1B691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5E7F61-6AB3-4833-9278-F65858978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596908-983A-45B5-83F6-361285181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2CAA2B-9F4C-432E-997E-C3311873A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580EF6-A345-45EA-8A63-020D63D06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Choose a theme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8BDBDB-E95D-4E5A-91D2-A9F238A74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0A6B1F-A29C-4163-8FAD-8CFBF7774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607C50-3007-46F5-80CB-6086E0BA5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432E36-B18B-4674-933A-8A9DACA9A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Gather visuals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96E438-8F1F-4A6A-855D-BEDD5991B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FAA28E-958F-4B1E-9B2D-110D1C351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FCCE62-7771-41A4-92D9-720421BC1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A3E64D-FC2D-4F62-B03B-151FE2D13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narration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C78008-3FAC-4BBF-A783-5CE485B13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F7CEAB-AE5B-4679-B7DA-065C64F75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3CD76B-1827-4245-903C-514C7D293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14D19C-4C79-40BF-95BE-747DE452F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Edit the timeline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EA8C3A-FF77-40C5-8AC9-CD0B9095D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0AA82F5-2470-4FF3-9FDF-0B35F5DC5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F4A09F1-56B2-40D2-8F8F-DF979EB9E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07BFB81-FEA6-46EB-A1E4-60133F969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and reflect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DE48E24-B924-40A6-ABAD-93E7AACC2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776048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BB6ADA-AADF-442C-9C0B-364B69A0A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D64D5F-95C8-4EF7-A365-CBC8D4156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1B5485-8AFA-4DE3-A5EE-A25DDC98E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19AE8D-9E93-476F-A0B0-A71B92AD1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A7B5DF-7E02-45B2-AF1F-DDE19BA58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digital storytelling lesson plans: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5DE59F-2B6C-4D58-91F6-6197BDDDB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FFBBE5-6F9D-4A90-9E14-396CEB294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289681-AE57-47BB-A512-E1AF6C117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BC0ACE-7D9A-439E-A638-AD96152E9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Students have ideas but no storyboard.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F1E203-AC68-4B63-A6FD-61A8996F1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9619E8-6A1E-4BCF-A63A-61B137329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6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class draft feels uneven and unfocused.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7FB0B2-D816-450A-8EE5-46D096914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4A6A9B-CFAC-42F0-8154-C08A03D79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Media choices do not match the message.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F06FDC-6912-403E-96D0-E66CA506B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7FE405-A896-4CAA-997A-368248A0D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71137C-76AA-46E5-9357-AAF741DBF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5326DE-EDC1-4676-B709-23C777EA6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525910-067C-41D8-9DFF-B325E7B85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6E3006-E06D-4A68-9F58-9DB617FAE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Narration and images support one story.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900C5C-63E4-4279-9003-F4B20F0EB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929D99-47F0-44E4-BBA1-122B021B7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lesson feels easy to follow.</a:t>
            </a:r>
          </a:p>
        </p:txBody>
      </p:sp>
    </p:spTree>
    <p:extLst>
      <p:ext uri="{BB962C8B-B14F-4D97-AF65-F5344CB8AC3E}">
        <p14:creationId xmlns:p14="http://schemas.microsoft.com/office/powerpoint/2010/main" val="34385842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DBBE60-3837-4852-8303-985186F6B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302E4C-891A-4D2F-8EB4-A3BDECDC2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951DAC-2382-4A97-A16E-28716E803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84C0D4-131F-436D-903E-84035219C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3B228E-F243-4E12-85CE-D4FD04D7F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1160BF-97D0-49DE-901B-9B148F587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6970E0-602E-46E6-8225-D4FA6E88C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BDE308-B058-4972-8575-83353D039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7B5A9B-5390-41E6-9A6D-ABBC5A35B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MIDDLE SCHOOL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2F4111-5360-4ED9-918E-0BD74F1F8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structure for planning a short student-made story.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215492-F8EE-4E8B-A7FE-43DE0BE3E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42382F-E898-420C-922C-0084D0B57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317C9D-30E3-4491-B895-B316F741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5CC4E5-D665-4D30-980D-7365D320A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04A205-F9E1-47B9-95E2-2D25C5DB7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ready example for guiding class storytelling projects.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33DFCB-3EBE-462F-B446-188529C3A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6E73D8-2F77-433A-BA2E-BD3492B49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9F8103-AC6D-4175-8E0A-ADDDAC667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D65A13-B96A-43AF-98A9-577E362F5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INSTRUCTIONAL COACH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B38D92-88CE-41E6-8E26-A7237F0B8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model for blending writing, visuals, and audio.</a:t>
            </a:r>
          </a:p>
        </p:txBody>
      </p:sp>
    </p:spTree>
    <p:extLst>
      <p:ext uri="{BB962C8B-B14F-4D97-AF65-F5344CB8AC3E}">
        <p14:creationId xmlns:p14="http://schemas.microsoft.com/office/powerpoint/2010/main" val="179097369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DD4FE95-24B6-40ED-A158-5E4E0E7B3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11D22F-89C5-46FA-81E0-BEB23EC26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C99A78-EECE-4163-A6E6-D3BD68DA9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A0D6AD-5196-4EF9-9152-24FBF30D5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6D24A8-7A71-44E3-B7EA-299E8DFCE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C3104E-0438-48EB-AE7B-14A3F4213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9CC7A6-8C1B-472D-9116-2220734FF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6A8AEB-CC0E-4C8A-8CE9-FE70F5DEA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D394F5-A3B2-4B50-AAC3-4738F4113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6DD2C8-8129-40CE-A8EE-1419918C2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8020FB-BB7E-48EF-808C-A3EFC5E28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Choose a theme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47816F-0567-4C83-8767-0C34E5FE0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894A63-3F05-4099-86A0-643EC0CE2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ED1B43-7B46-4692-828A-6228ED337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1CDA22-AAE6-4BC7-8402-267F348CF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E12E1B-D96E-4874-AFB6-376EA4437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3B9EF2-152F-4BDB-870D-09C1E485C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Gather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D79198-1E36-49AB-9DF7-ED5641B43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220168-E1CC-4D06-ADFF-7EA33D843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15498A-A6DA-43C0-9B23-565DB5E86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54DF8D-D57C-4110-9054-4A9387C1A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591B4A-32B3-406A-8A7E-8B582523B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B26D86-43CB-4C30-B189-894FC8830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narration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0DDD097-61E2-4864-AA22-22A4A2617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0707204-5327-4254-AF2F-CF7978365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FDB59DA-767D-4D9D-AFF8-E9EF71D35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B5E3CE5-99D7-41D9-9769-77C765B1E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52C4247-935D-4016-A9DD-DC54EC046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84A42B7-4838-41D3-8DC3-7B7C8D3C1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Edit the timeline</a:t>
            </a:r>
          </a:p>
        </p:txBody>
      </p:sp>
    </p:spTree>
    <p:extLst>
      <p:ext uri="{BB962C8B-B14F-4D97-AF65-F5344CB8AC3E}">
        <p14:creationId xmlns:p14="http://schemas.microsoft.com/office/powerpoint/2010/main" val="164710943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BF0191-9744-44FC-BF6E-9D024A1DA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798467-59D5-460C-8BDD-43A069103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0FF514-74AD-4A0A-9193-CA39A0A17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95B0B4-A200-4FDA-9999-719DE2267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BCE2BF-2A5A-4A46-97ED-2DBDD40AD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digital storytelling lesson plans: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F0BA95-6180-4632-A3E1-37F4350C5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B86A1E-EFA3-4131-BAF6-DBEC96672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31F036-34CD-4590-AFFA-C2123DEC7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class turn a personal memory into a short, organized digital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D6C7C7-E17C-4B9E-AEBF-4BF43C428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ED1B41-5253-4009-83C9-F19A3C8E5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672C63-FD48-48EB-A38E-95024FAE3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853EE9-6C02-4F07-AC95-2142473F7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Gather visuals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4767BF-785D-4087-BA42-8855FBFF6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2B3126-D859-4BED-A34A-D4AA00DFA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38915A-F24B-47B2-8786-E28EFD5BD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narration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79A46F-7D1A-4C30-A425-FBAE92F5D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3237F9-EE81-419A-91EC-2936F9020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104F28-6F2A-48E1-9BEE-1EB1019B9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and reflect</a:t>
            </a:r>
          </a:p>
        </p:txBody>
      </p:sp>
    </p:spTree>
    <p:extLst>
      <p:ext uri="{BB962C8B-B14F-4D97-AF65-F5344CB8AC3E}">
        <p14:creationId xmlns:p14="http://schemas.microsoft.com/office/powerpoint/2010/main" val="124367014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11FECFC-7075-4112-AA00-5936C3596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AA14EC-A69E-4A48-9CB8-B325C0BE9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982DEA-3CF6-48D9-B09E-290E694E5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297F50-88D4-4A31-840E-9472E6937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61A948-F4BD-4AB5-B1BD-13E3B692B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digital storytelling lesson plans: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572C69-78FD-46AB-9C9D-2EDC0646D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332EBA-ECC0-4450-A9BA-0E2C0DE5A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8FF306-1397-4BDC-BD8E-60AFE5AB3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CBB4FA-08DB-4347-B1FE-440FCDF8F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Choose a theme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0E47FA-DCCF-43EC-8F32-21A811229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39FFA6-FAF0-4E1C-A537-25FC025CD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FFAE44-248C-4D92-8EF2-75B4ABCF6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A3F2F4-3922-4392-BF9C-F06DDFC54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DF3788-1DD4-4EDB-B541-50A5D7B72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Gather visuals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469760-37DB-405A-B059-347B9B419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D86440-8C4F-42C8-80BE-46BBFE4DD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13C9FF-9E9F-418B-9128-3F781383A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3339D9-EA1B-48E0-BC61-84F05B889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E7BD7D-EA43-4052-A0A8-5C17DB664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narration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17115F-AD3C-46AC-B58C-9C6947528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EC34D8-340B-4C16-B643-4B9641A3A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CCC161-DC16-48D4-8413-4EFC3149A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7394EFD-A689-4B9C-92C9-0E390CD07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82B524A-3D0B-49F3-9853-C80C00F62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and reflect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2F58B45-3F59-494B-A79A-3FD3C571A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4695402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02A2AD-99FB-4B9C-89CF-1AB858085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83FA6E-4EB7-452F-966A-C2CD798F9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774A86-DC00-4F4D-921E-B6609A657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path from idea to finished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92B1E0-13DD-4744-8042-4A2D0F449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D82CE1-BA0D-40EE-933B-CF62BBE87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60400A-3EEC-4373-B34B-B1A38D15C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625020-AC00-4FEF-BB0C-14927DA55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3128740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2026-10-01T21:08:29.5880000Z</dcterms:created>
  <dcterms:modified xsi:type="dcterms:W3CDTF">2026-10-01T21:08:29.5880000Z</dcterms:modified>
</coreProperties>
</file>