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83ee2b72e79466e" /><Relationship Type="http://schemas.openxmlformats.org/officeDocument/2006/relationships/extended-properties" Target="/docProps/app.xml" Id="R844a12e689974940" /><Relationship Type="http://schemas.openxmlformats.org/officeDocument/2006/relationships/officeDocument" Target="/ppt/presentation.xml" Id="R586537a7a29046c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ab34e2fdafe43bc"/>
  </p:sldMasterIdLst>
  <p:notesMasterIdLst>
    <p:notesMasterId xmlns:r="http://schemas.openxmlformats.org/officeDocument/2006/relationships" r:id="R2860731872604d61"/>
  </p:notesMasterIdLst>
  <p:sldIdLst>
    <p:sldId xmlns:r="http://schemas.openxmlformats.org/officeDocument/2006/relationships" id="256" r:id="Rebf15e3b00e94a87"/>
    <p:sldId xmlns:r="http://schemas.openxmlformats.org/officeDocument/2006/relationships" id="257" r:id="R8c46f0f3ed4b451f"/>
    <p:sldId xmlns:r="http://schemas.openxmlformats.org/officeDocument/2006/relationships" id="258" r:id="R09aa500502d340be"/>
    <p:sldId xmlns:r="http://schemas.openxmlformats.org/officeDocument/2006/relationships" id="259" r:id="R518857c7b0ab42ca"/>
    <p:sldId xmlns:r="http://schemas.openxmlformats.org/officeDocument/2006/relationships" id="260" r:id="R86418b2fa3764ffc"/>
    <p:sldId xmlns:r="http://schemas.openxmlformats.org/officeDocument/2006/relationships" id="261" r:id="R1a9432fc529c4749"/>
    <p:sldId xmlns:r="http://schemas.openxmlformats.org/officeDocument/2006/relationships" id="262" r:id="Rc31dc9d9a28248e5"/>
    <p:sldId xmlns:r="http://schemas.openxmlformats.org/officeDocument/2006/relationships" id="263" r:id="Rc9b43b3d61e24c4a"/>
    <p:sldId xmlns:r="http://schemas.openxmlformats.org/officeDocument/2006/relationships" id="264" r:id="R264ac49767d148e6"/>
    <p:sldId xmlns:r="http://schemas.openxmlformats.org/officeDocument/2006/relationships" id="265" r:id="R0fbda26642cc410d"/>
    <p:sldId xmlns:r="http://schemas.openxmlformats.org/officeDocument/2006/relationships" id="266" r:id="R3d7881af418c499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0443d93989d42f7" /><Relationship Type="http://schemas.openxmlformats.org/officeDocument/2006/relationships/slideMaster" Target="/ppt/slideMasters/slideMaster1.xml" Id="R2ab34e2fdafe43bc" /><Relationship Type="http://schemas.openxmlformats.org/officeDocument/2006/relationships/notesMaster" Target="/ppt/notesMasters/notesMaster1.xml" Id="R2860731872604d61" /><Relationship Type="http://schemas.openxmlformats.org/officeDocument/2006/relationships/presProps" Target="/ppt/presProps.xml" Id="R901f1e5633204292" /><Relationship Type="http://schemas.openxmlformats.org/officeDocument/2006/relationships/tableStyles" Target="/ppt/tableStyles.xml" Id="R194f7591e79148c5" /><Relationship Type="http://schemas.openxmlformats.org/officeDocument/2006/relationships/slide" Target="/ppt/slides/slide1.xml" Id="Rebf15e3b00e94a87" /><Relationship Type="http://schemas.openxmlformats.org/officeDocument/2006/relationships/slide" Target="/ppt/slides/slide2.xml" Id="R8c46f0f3ed4b451f" /><Relationship Type="http://schemas.openxmlformats.org/officeDocument/2006/relationships/slide" Target="/ppt/slides/slide3.xml" Id="R09aa500502d340be" /><Relationship Type="http://schemas.openxmlformats.org/officeDocument/2006/relationships/slide" Target="/ppt/slides/slide4.xml" Id="R518857c7b0ab42ca" /><Relationship Type="http://schemas.openxmlformats.org/officeDocument/2006/relationships/slide" Target="/ppt/slides/slide5.xml" Id="R86418b2fa3764ffc" /><Relationship Type="http://schemas.openxmlformats.org/officeDocument/2006/relationships/slide" Target="/ppt/slides/slide6.xml" Id="R1a9432fc529c4749" /><Relationship Type="http://schemas.openxmlformats.org/officeDocument/2006/relationships/slide" Target="/ppt/slides/slide7.xml" Id="Rc31dc9d9a28248e5" /><Relationship Type="http://schemas.openxmlformats.org/officeDocument/2006/relationships/slide" Target="/ppt/slides/slide8.xml" Id="Rc9b43b3d61e24c4a" /><Relationship Type="http://schemas.openxmlformats.org/officeDocument/2006/relationships/slide" Target="/ppt/slides/slide9.xml" Id="R264ac49767d148e6" /><Relationship Type="http://schemas.openxmlformats.org/officeDocument/2006/relationships/slide" Target="/ppt/slides/slide10.xml" Id="R0fbda26642cc410d" /><Relationship Type="http://schemas.openxmlformats.org/officeDocument/2006/relationships/slide" Target="/ppt/slides/slide11.xml" Id="R3d7881af418c499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dbadb9508934d1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1caacc428534bf7" /><Relationship Type="http://schemas.openxmlformats.org/officeDocument/2006/relationships/notesMaster" Target="/ppt/notesMasters/notesMaster1.xml" Id="R795e5a66fedb4cd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1de6ee4c5ce4fbc" /><Relationship Type="http://schemas.openxmlformats.org/officeDocument/2006/relationships/notesMaster" Target="/ppt/notesMasters/notesMaster1.xml" Id="R1a2f1d523c0e4bc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2a0852d3a394df0" /><Relationship Type="http://schemas.openxmlformats.org/officeDocument/2006/relationships/notesMaster" Target="/ppt/notesMasters/notesMaster1.xml" Id="R982ab4c11cf3439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50d82e1b4344e88" /><Relationship Type="http://schemas.openxmlformats.org/officeDocument/2006/relationships/notesMaster" Target="/ppt/notesMasters/notesMaster1.xml" Id="R1cad59b17f5547d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a69c05e241d4ddc" /><Relationship Type="http://schemas.openxmlformats.org/officeDocument/2006/relationships/notesMaster" Target="/ppt/notesMasters/notesMaster1.xml" Id="R11248dd86302495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50bd90f2ec348a0" /><Relationship Type="http://schemas.openxmlformats.org/officeDocument/2006/relationships/notesMaster" Target="/ppt/notesMasters/notesMaster1.xml" Id="Rb933095db8e64a6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379e4726a3245e5" /><Relationship Type="http://schemas.openxmlformats.org/officeDocument/2006/relationships/notesMaster" Target="/ppt/notesMasters/notesMaster1.xml" Id="R706c74242543422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2b14ea143584bbf" /><Relationship Type="http://schemas.openxmlformats.org/officeDocument/2006/relationships/notesMaster" Target="/ppt/notesMasters/notesMaster1.xml" Id="R86ce7e1a9cbf44d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e61da35493349a1" /><Relationship Type="http://schemas.openxmlformats.org/officeDocument/2006/relationships/notesMaster" Target="/ppt/notesMasters/notesMaster1.xml" Id="R27089eb9df2341d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48cb5313b3a4fa3" /><Relationship Type="http://schemas.openxmlformats.org/officeDocument/2006/relationships/notesMaster" Target="/ppt/notesMasters/notesMaster1.xml" Id="Rf883030e913b49a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4b8c7d2b309486a" /><Relationship Type="http://schemas.openxmlformats.org/officeDocument/2006/relationships/notesMaster" Target="/ppt/notesMasters/notesMaster1.xml" Id="Rc379a0bbdec549e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b571fdf81e452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dde53fe8b0b4ce0" /><Relationship Type="http://schemas.openxmlformats.org/officeDocument/2006/relationships/slideLayout" Target="/ppt/slideLayouts/slideLayout1.xml" Id="Ra4935ec689da4c6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4935ec689da4c6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b2acc3f5024d68" /><Relationship Type="http://schemas.openxmlformats.org/officeDocument/2006/relationships/image" Target="/ppt/media/image.png" Id="R7a6e1bfd7adf42cf" /><Relationship Type="http://schemas.openxmlformats.org/officeDocument/2006/relationships/notesSlide" Target="/ppt/notesSlides/notesSlide1.xml" Id="Rc8f6e507d4cb445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9ed7a4597f468b" /><Relationship Type="http://schemas.openxmlformats.org/officeDocument/2006/relationships/notesSlide" Target="/ppt/notesSlides/notesSlide2.xml" Id="Rf7d8f96c28e142f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1451f542ff47c6" /><Relationship Type="http://schemas.openxmlformats.org/officeDocument/2006/relationships/notesSlide" Target="/ppt/notesSlides/notesSlide3.xml" Id="R8e3b125b488a497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05cebfe8dd41bd" /><Relationship Type="http://schemas.openxmlformats.org/officeDocument/2006/relationships/notesSlide" Target="/ppt/notesSlides/notesSlide4.xml" Id="R15a30e856e4648f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e2e64dcd1745fc" /><Relationship Type="http://schemas.openxmlformats.org/officeDocument/2006/relationships/notesSlide" Target="/ppt/notesSlides/notesSlide5.xml" Id="R2e9f7ef3c0554da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c0d2e4ff26488c" /><Relationship Type="http://schemas.openxmlformats.org/officeDocument/2006/relationships/notesSlide" Target="/ppt/notesSlides/notesSlide6.xml" Id="R6c4b937acb0d40a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d837e1237b48dd" /><Relationship Type="http://schemas.openxmlformats.org/officeDocument/2006/relationships/notesSlide" Target="/ppt/notesSlides/notesSlide7.xml" Id="Rbf5ff4d99c1d428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e9ef5f8b504663" /><Relationship Type="http://schemas.openxmlformats.org/officeDocument/2006/relationships/notesSlide" Target="/ppt/notesSlides/notesSlide8.xml" Id="Rbb2473106f6944c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1b226ad5194eee" /><Relationship Type="http://schemas.openxmlformats.org/officeDocument/2006/relationships/notesSlide" Target="/ppt/notesSlides/notesSlide9.xml" Id="Ra3474447fd994a4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966c779ab34f6e" /><Relationship Type="http://schemas.openxmlformats.org/officeDocument/2006/relationships/notesSlide" Target="/ppt/notesSlides/notesSlide10.xml" Id="R1190e19d6bd848e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aa21ffc5384c99" /><Relationship Type="http://schemas.openxmlformats.org/officeDocument/2006/relationships/notesSlide" Target="/ppt/notesSlides/notesSlide11.xml" Id="Rb508bfa632274bb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A2F28C-749B-4A49-B80F-638F34C8E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F9510A-3AB5-4E32-B7B0-263093E55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2151C1-7D1D-454C-B55A-8BE1A89AC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Digital Storytelling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6720BE-0897-41F5-9639-7EDFF3D45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student turns neighborhood interviews into a short film about the old train station.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F08246-FBE2-4BB1-9E6C-29238B6E9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C292DF-E803-4A74-97FC-DE541C03C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883284-4AE7-4175-9ED3-96EBFF422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A557E7-F46D-44D0-AF20-EF5999804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6e1bfd7adf42c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5436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BE8925-8117-4074-BF9F-005D518DE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8FF00F-FBBC-4EA2-9051-46D4982AD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EDC96B-0898-4217-A81E-49FDE6C2D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DB1CF3-619F-494E-83DC-DB27B4659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47DD63-F3F2-4E4F-8FA4-8FEF14064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digital storytelling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4C18FE-11D7-4AB8-A0F9-9AADA4384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4B7596-B8C1-4136-AC12-C1BF66218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F10EAF-7295-4A59-AC2F-B720F0EDF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2B30E5-B413-459F-91D8-8815A5BD1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Collect interview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C2FA45-F25D-4DFD-B186-7E8CF2423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4A00C5-E833-429B-A4CA-F6DEE83C3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5A3709-D9DA-4B0B-AB43-B4DEE879B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Voices &amp;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B92438-732D-4416-ABA9-EB35129AE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8C37E4-C4DF-45F8-BA80-7962A979F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52D11C-51DC-4FFF-A9D7-17D081D0C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1F4F00-6B5B-4C9A-BA5F-F643DBD3E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Edit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267B41-B1B1-4922-9A90-414F111A3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photos and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EE1969-45E4-4C3C-B160-1DD4D7550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F2AB2C-6ABA-4B6B-8897-C57CF2DD6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6A0113-D9B5-4CFA-850F-25AB239F2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Share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0B054E-7BE2-4ED0-98D6-AA3CADA98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Edit for clear pacing</a:t>
            </a:r>
          </a:p>
        </p:txBody>
      </p:sp>
    </p:spTree>
    <p:extLst>
      <p:ext uri="{BB962C8B-B14F-4D97-AF65-F5344CB8AC3E}">
        <p14:creationId xmlns:p14="http://schemas.microsoft.com/office/powerpoint/2010/main" val="10223069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9BC88F-E08F-454A-A2BB-7129112C5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45BFBD-28D9-4F5D-A23A-0E7084CD5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840094-D1F7-48DF-8559-C0E89308D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BD641D-853B-46F1-9618-9BF4C4E7A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8FC41C-974E-4793-ABDC-06B5027CB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Local voices become a simple, moving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F47086-6DD3-40E0-90E1-05F97A971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BA0AB7-4612-4360-A2F2-A9E428F7E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5041573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3317BA-E4C9-433E-8222-9153E678F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DF3AE8-626D-4D8C-8D72-6F56E7158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17E08D-2F7D-4719-A79D-41D01E051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130069-4204-46BF-AFA0-920C52BE5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D1158B-2E67-49FB-8C55-7F2871F3E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digital storytelling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63E304-8165-49BA-9702-2C8DECDA3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C850B4-1EFF-4ED7-B67A-7CD94415C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137153-3648-4487-9394-A3EC34FD2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FEF6E5-213F-43A6-8054-3D9DC2DBF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digital storytelling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750603-5693-4F38-9F4E-BACDCEEA9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A6CD60-B597-4D3B-BC5F-9EBAE11A2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8E16B9-80BD-478C-A442-BFB666576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551BEB-442F-4EA0-9F48-6C34AB353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6A5A4B-E8C4-4BD3-AFC6-6C4001B25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Local voices become a simple, moving stor…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F5868C-2471-4012-9994-94B009EEF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5B718F-BAA2-4EBD-9030-D96769786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8D70B9-1306-4B1E-9143-9EDD907B1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1C201F-742F-47B8-B603-6BACDE3B1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0F2824-16F4-4C75-9D51-C8F0F862C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Share and gather feedback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3DCFAA-6DE3-4FAB-AE6A-66F08673E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3447968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DE52750-EDB6-47B5-979C-472464698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B5418D-FDA3-4B8A-8803-87CF11875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8B24F0-000E-467C-A27E-6BD4EAA7F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D3B801-933A-4BCB-BA2E-4A858013C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05D042-46BD-4B5C-A7B3-077837559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C3CC00-A4D7-4FB0-8499-A6556245A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78A49C-B98A-486A-A13A-D2D6BF3B6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562B1D-D747-4A67-B185-012F0B954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E50CDB-2755-4308-9729-2FF4EE358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Collect interview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051A86-A3B1-4534-8D6C-4BEA1EEA2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F4E26C-1A70-485A-9543-BCC84207C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DE900C-F56D-4793-9D84-3D19DDE37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0D901C-3672-4338-A08F-54610B92F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2A428B-0880-4D92-9A35-F4859D5A2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6DA5AF-F580-4E5E-B36F-3AE78BB71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500605-E033-4821-B527-48556D1F3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BE7A13-4868-456C-B2DD-5F1D814FC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photos and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6D2911-7F72-44CB-AC5A-C3003AA70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39648E-013C-4CB7-9261-538B72EC0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4071C8-6CC9-40E6-9543-E204F87F0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2A78BD-0E0B-40B1-9960-0B59497E1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Edit for clear pacing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B10B51-0250-4895-82FF-49869248F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AC7CE5-E220-49E2-A977-A91D38DD6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E3B0DC-6228-4DF1-BE42-5736073FF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D28C240-D46E-46B4-AF35-232718F62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Share and gather feedback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01B9FAA-0FC6-452B-90B4-1F5F4E44A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2080058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93B99F-FDF4-4011-BD28-06324D04D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279A7A-753C-44A0-87F8-7FC912877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7D3028-6903-4FA9-B879-06D9BD38A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6A8311-24DA-40BB-A988-29C0692E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0AD171-F0D1-499E-81D3-964DAAD0A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digital storytelling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2D4F44-8438-43C1-8DCC-6207361C2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2F1C51-0C01-437B-BA6A-B693D5270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37F1E1-F0DC-44D1-859A-A88B6592B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4FC22E-6D24-46C8-A769-6ABDD3A75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Clips feel random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64374B-241C-4621-B588-547BDAD16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E4D33A-88C7-44A5-B409-154CDE10A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8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message is buried under too many details.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C76578-A742-4662-BD68-5F9D22DF9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7F09A7-D2DC-4FF8-9F34-F67A724A7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Visuals and narration do not match.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349398-A359-4257-AD24-CA2606EEE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9A642D-8CCB-45C6-8E67-7FB6319E9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61559A-30C8-4FF4-9216-E8D76B4D7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73D68E-2CAF-4674-9456-342CB208D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5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has a clear beginning, middle, and end.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105462-7892-4CAE-BB97-0E1087F8D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F1C0EA-B9A7-4B7F-BEC5-D8EB945FD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one simple idea.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506227-B07A-49B0-AA78-4C9F4E0A2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DCB51A-FBED-4FB9-B808-69989C541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presentation feels personal and polished.</a:t>
            </a:r>
          </a:p>
        </p:txBody>
      </p:sp>
    </p:spTree>
    <p:extLst>
      <p:ext uri="{BB962C8B-B14F-4D97-AF65-F5344CB8AC3E}">
        <p14:creationId xmlns:p14="http://schemas.microsoft.com/office/powerpoint/2010/main" val="132973707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77AC70-850D-45A6-915B-2A44BAD87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63F743-EB57-46FE-ACF4-D2253B2BF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825928-EB47-4E1F-9DC3-0DE024A3A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672FC4-C4C7-4F07-849A-AD4BC2D10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7615C6-2B69-4FED-B1F0-9CA4F8BD1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FC59EB-6F91-44C7-AD88-28839B575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BB2820-B065-4D4D-90C2-D54391FD6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6A60BB-95E6-43DD-9DEF-4C7CE1AD5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E84F65-B694-4DDC-A91A-83249E5DD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DD90E6-AC62-4D92-9636-739F92BB0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example of how to turn raw footage into a focused story.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87BDDA-B60F-4BA6-81D6-FF6335988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F86C1A-E31B-44C0-A4F8-EAD0264EE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E1B84E-2A3E-41BD-A890-87E6139D6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3F5415-6669-4F22-ADFE-B847087C6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188E5A-9082-49C4-B71E-60147311D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classroom-friendly project that blends research, writing, and media.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EBE1BB-CFFE-402B-BA76-F6E8C4C26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402B5B-E0EB-4013-8F45-A13ADF5FA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073700-E99E-47D5-B1BD-A53E7D9E1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42466A-CE8A-4DF8-B2AF-04CF6F984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COMMUNITY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AAD95C-2567-4DDD-8EC6-29519B1C9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present local stories with interviews and visuals.</a:t>
            </a:r>
          </a:p>
        </p:txBody>
      </p:sp>
    </p:spTree>
    <p:extLst>
      <p:ext uri="{BB962C8B-B14F-4D97-AF65-F5344CB8AC3E}">
        <p14:creationId xmlns:p14="http://schemas.microsoft.com/office/powerpoint/2010/main" val="164616041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F7A24F9-541D-489E-916F-CA3B635B0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026032-C75E-403F-8B66-993798930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3860C1-2607-4660-B018-A70FB3446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BDA905-2DAF-47E7-A89B-CC6CFA095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3ACF60-05ED-4061-986B-12A9901C8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F6BFCA-20E7-4354-902F-35604D045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C80C2D-DF41-48AB-807C-818798F8C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9AB982-B65E-4E65-B761-3090B9D60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B0D635-C0DC-46EA-9803-B1A354901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C69A98-A807-47C6-8E8F-4872761C2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B2FDC4-4FBA-4BB6-B11B-AD8D0D25D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Collect interview clips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871A0F-50B7-4506-95ED-69D5E8A6A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D92EED-0D46-4275-AEDC-C7BE2E919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BA6687-E701-41EE-BE62-F8A3ED5C4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01FE79-C590-43A9-A3F8-B90E43BDD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98EED1-8D0A-4E9D-80DA-2ACAA1431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236CDA-23AE-4A44-BBDD-C858A65E9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CEA2A0-6460-4530-842A-0ADC22989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DD8C3A-808C-41C4-9518-8C150CDD2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FF8A79-0AEF-49AD-8349-E8307103F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0C59A3-43E1-47C0-B455-157708947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DC5BF9-5FBC-4082-9217-E1704890C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CBCF73-9F40-419E-BA63-4BD60AB42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photos and captions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5ECE9F6-A60D-48F8-B71D-8D6F4D078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F2DAAEF-A17C-4BF2-9228-AD33D53D0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51793B4-18EE-4225-903F-15D3E8D99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8444FF7-AE87-455B-BA89-E5731AF66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C04EA67-D570-4FF5-98D0-C54BF1264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4B67A5E-47A3-40C0-9912-4BAA96FA6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Edit for clear pacing</a:t>
            </a:r>
          </a:p>
        </p:txBody>
      </p:sp>
    </p:spTree>
    <p:extLst>
      <p:ext uri="{BB962C8B-B14F-4D97-AF65-F5344CB8AC3E}">
        <p14:creationId xmlns:p14="http://schemas.microsoft.com/office/powerpoint/2010/main" val="110223535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BE4903-3559-474D-93BB-B88E3179B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05DE72-2653-48F3-BF85-2350A699F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9AA323-4A39-4624-94C1-37DE3C62B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E30E6E-2A0A-4FA3-9610-08DE63D1B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11ED2E-E220-4F63-926C-4F770BBE1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digital storytelling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8C497E-1539-4105-9946-7FA51F0A8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50B59A-ECC1-4564-BACD-6DB3A42A5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498BF4-5BFF-49CE-BD82-38BB929F9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student shape neighborhood interviews into one clear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39FA36-D7BD-4885-B590-31C460FF5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D2F3AB-4AC7-497B-A0F9-78F35748C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44ED6C-1889-48D4-A5BB-625508F02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5C0CA4-4163-4FDE-82C5-F418504F4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DC3EF1-08EA-4E44-971C-D5508DA42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BB9013-1AAE-4397-B351-F51184B91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BF3BBB-3ABB-4CEF-9453-D1B563863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photos and captions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A83891-E8E1-4B4F-8873-456C39713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530CC1-4782-4363-9F9E-0EAA2A00D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063DC0-7AD1-448D-A1E2-9E855AF78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and gather feedback</a:t>
            </a:r>
          </a:p>
        </p:txBody>
      </p:sp>
    </p:spTree>
    <p:extLst>
      <p:ext uri="{BB962C8B-B14F-4D97-AF65-F5344CB8AC3E}">
        <p14:creationId xmlns:p14="http://schemas.microsoft.com/office/powerpoint/2010/main" val="82682192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8FF8041-7A5D-4CDC-ADA7-70160B688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401598-8E11-4C5A-B9A1-ABB88AA2B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957222-EA85-4C46-8EA5-DBAFE0D35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AF2DA9-E2C4-4809-A85C-D68D30090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933F7D-F776-4C41-B21E-9584F1AD7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digital storytelling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36F25C-B038-4CD9-81D1-075FE7DFA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AEC987-77F2-4C11-8DE5-2E5B87459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453CA1-8BD3-47FC-AB23-3C265ACE6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6446D3-BC2E-4E9C-969C-35314C14E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Collect interview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965171-B97F-482F-A063-BC20FC4D0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C1AD53-C4E7-42A4-BD76-69C4EE713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821C73-C7C5-4C2E-8900-8CC76C985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9247C3-AE6B-4022-8CE3-0B91E9C23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9F2939-8185-4600-911D-41D6EBF21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851097-8CEA-48FE-BEF9-480612A9C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BBB7CB-28C7-4282-8A16-480399C61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3537AD-BB8C-451C-A08A-7E55E2762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871E9D-A75D-4773-A39E-C01C7D8F5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0E7C1D-1904-4E82-8B03-C75FC1497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photos and captions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59C09A-F934-4765-9879-58FB4F54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5CA298-8477-409A-ABD5-1A152E55A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7A9461-D300-452A-809E-F3FEEB4E9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A0A2A8-794E-4447-9F67-FF516F29C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6D45D70-0BA6-4D1E-A19E-E36A235FB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Share and gather feedback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76655F2-DFCC-466A-A61B-C90D8CDC0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6631046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F4D07B-0C83-4331-88AF-714C74CE2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67F494-BC29-4A90-A095-951750160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813C45-45D9-4460-B26E-98816E6B5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everyday moments into a story worth sharing.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BD8CCA-C369-40A6-83A8-5B00E8138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9C8B75-7EB8-4B44-8587-6E88D5823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AF73AF-3F80-4FE4-A67F-4FDA3209A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8736D1-9420-40C6-BCA2-20CB54E5B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1626133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2026-10-01T21:08:01.1150000Z</dcterms:created>
  <dcterms:modified xsi:type="dcterms:W3CDTF">2026-10-01T21:08:01.1150000Z</dcterms:modified>
</coreProperties>
</file>