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cb43bc2a864edd" /><Relationship Type="http://schemas.openxmlformats.org/officeDocument/2006/relationships/extended-properties" Target="/docProps/app.xml" Id="Ra1022eb3bd6b4919" /><Relationship Type="http://schemas.openxmlformats.org/officeDocument/2006/relationships/officeDocument" Target="/ppt/presentation.xml" Id="Rb44a54312ee148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74753a57fb477e"/>
  </p:sldMasterIdLst>
  <p:notesMasterIdLst>
    <p:notesMasterId xmlns:r="http://schemas.openxmlformats.org/officeDocument/2006/relationships" r:id="R8e6686fb639a49a9"/>
  </p:notesMasterIdLst>
  <p:sldIdLst>
    <p:sldId xmlns:r="http://schemas.openxmlformats.org/officeDocument/2006/relationships" id="256" r:id="R7f8e5491137a4e16"/>
    <p:sldId xmlns:r="http://schemas.openxmlformats.org/officeDocument/2006/relationships" id="257" r:id="R70858d747a4f4ac9"/>
    <p:sldId xmlns:r="http://schemas.openxmlformats.org/officeDocument/2006/relationships" id="258" r:id="R1308b842ef4d44a1"/>
    <p:sldId xmlns:r="http://schemas.openxmlformats.org/officeDocument/2006/relationships" id="259" r:id="Refa1f91841024035"/>
    <p:sldId xmlns:r="http://schemas.openxmlformats.org/officeDocument/2006/relationships" id="260" r:id="R8733c34f1bb5452f"/>
    <p:sldId xmlns:r="http://schemas.openxmlformats.org/officeDocument/2006/relationships" id="261" r:id="Ra80824a0c6874b81"/>
    <p:sldId xmlns:r="http://schemas.openxmlformats.org/officeDocument/2006/relationships" id="262" r:id="R1bc4b7416c6545f5"/>
    <p:sldId xmlns:r="http://schemas.openxmlformats.org/officeDocument/2006/relationships" id="263" r:id="R25c01b03b41f4937"/>
    <p:sldId xmlns:r="http://schemas.openxmlformats.org/officeDocument/2006/relationships" id="264" r:id="Rdd9d05c34f844989"/>
    <p:sldId xmlns:r="http://schemas.openxmlformats.org/officeDocument/2006/relationships" id="265" r:id="Ra8595d058ec845e5"/>
    <p:sldId xmlns:r="http://schemas.openxmlformats.org/officeDocument/2006/relationships" id="266" r:id="Rc8877407f8cc4f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b66a5fb52344f6" /><Relationship Type="http://schemas.openxmlformats.org/officeDocument/2006/relationships/slideMaster" Target="/ppt/slideMasters/slideMaster1.xml" Id="R0474753a57fb477e" /><Relationship Type="http://schemas.openxmlformats.org/officeDocument/2006/relationships/notesMaster" Target="/ppt/notesMasters/notesMaster1.xml" Id="R8e6686fb639a49a9" /><Relationship Type="http://schemas.openxmlformats.org/officeDocument/2006/relationships/presProps" Target="/ppt/presProps.xml" Id="R2b0923a215ce429b" /><Relationship Type="http://schemas.openxmlformats.org/officeDocument/2006/relationships/tableStyles" Target="/ppt/tableStyles.xml" Id="Ra4476e1534db4fe4" /><Relationship Type="http://schemas.openxmlformats.org/officeDocument/2006/relationships/slide" Target="/ppt/slides/slide1.xml" Id="R7f8e5491137a4e16" /><Relationship Type="http://schemas.openxmlformats.org/officeDocument/2006/relationships/slide" Target="/ppt/slides/slide2.xml" Id="R70858d747a4f4ac9" /><Relationship Type="http://schemas.openxmlformats.org/officeDocument/2006/relationships/slide" Target="/ppt/slides/slide3.xml" Id="R1308b842ef4d44a1" /><Relationship Type="http://schemas.openxmlformats.org/officeDocument/2006/relationships/slide" Target="/ppt/slides/slide4.xml" Id="Refa1f91841024035" /><Relationship Type="http://schemas.openxmlformats.org/officeDocument/2006/relationships/slide" Target="/ppt/slides/slide5.xml" Id="R8733c34f1bb5452f" /><Relationship Type="http://schemas.openxmlformats.org/officeDocument/2006/relationships/slide" Target="/ppt/slides/slide6.xml" Id="Ra80824a0c6874b81" /><Relationship Type="http://schemas.openxmlformats.org/officeDocument/2006/relationships/slide" Target="/ppt/slides/slide7.xml" Id="R1bc4b7416c6545f5" /><Relationship Type="http://schemas.openxmlformats.org/officeDocument/2006/relationships/slide" Target="/ppt/slides/slide8.xml" Id="R25c01b03b41f4937" /><Relationship Type="http://schemas.openxmlformats.org/officeDocument/2006/relationships/slide" Target="/ppt/slides/slide9.xml" Id="Rdd9d05c34f844989" /><Relationship Type="http://schemas.openxmlformats.org/officeDocument/2006/relationships/slide" Target="/ppt/slides/slide10.xml" Id="Ra8595d058ec845e5" /><Relationship Type="http://schemas.openxmlformats.org/officeDocument/2006/relationships/slide" Target="/ppt/slides/slide11.xml" Id="Rc8877407f8cc4f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b4f52b395c46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ab2c4df97f459d" /><Relationship Type="http://schemas.openxmlformats.org/officeDocument/2006/relationships/notesMaster" Target="/ppt/notesMasters/notesMaster1.xml" Id="Ra72ff641cfd04f5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87bc21ef2b4816" /><Relationship Type="http://schemas.openxmlformats.org/officeDocument/2006/relationships/notesMaster" Target="/ppt/notesMasters/notesMaster1.xml" Id="R4a0faf4c801841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db1d3aac934930" /><Relationship Type="http://schemas.openxmlformats.org/officeDocument/2006/relationships/notesMaster" Target="/ppt/notesMasters/notesMaster1.xml" Id="R4e86f15e050f4e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7ed9c02d3a4d43" /><Relationship Type="http://schemas.openxmlformats.org/officeDocument/2006/relationships/notesMaster" Target="/ppt/notesMasters/notesMaster1.xml" Id="R3c22e9a5680c42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54537022b945f3" /><Relationship Type="http://schemas.openxmlformats.org/officeDocument/2006/relationships/notesMaster" Target="/ppt/notesMasters/notesMaster1.xml" Id="R2ae2e87fd5ab4c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b384ad27bc4814" /><Relationship Type="http://schemas.openxmlformats.org/officeDocument/2006/relationships/notesMaster" Target="/ppt/notesMasters/notesMaster1.xml" Id="R1e8f16922cf746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4ffd6f86024b1c" /><Relationship Type="http://schemas.openxmlformats.org/officeDocument/2006/relationships/notesMaster" Target="/ppt/notesMasters/notesMaster1.xml" Id="Redbb1f460b7b41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124ba05c044a2c" /><Relationship Type="http://schemas.openxmlformats.org/officeDocument/2006/relationships/notesMaster" Target="/ppt/notesMasters/notesMaster1.xml" Id="Rc53fb31e66684b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92adb873904b5a" /><Relationship Type="http://schemas.openxmlformats.org/officeDocument/2006/relationships/notesMaster" Target="/ppt/notesMasters/notesMaster1.xml" Id="R5222dc26cd5745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9a58d5901f407a" /><Relationship Type="http://schemas.openxmlformats.org/officeDocument/2006/relationships/notesMaster" Target="/ppt/notesMasters/notesMaster1.xml" Id="R276473a592f445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86da0882f24919" /><Relationship Type="http://schemas.openxmlformats.org/officeDocument/2006/relationships/notesMaster" Target="/ppt/notesMasters/notesMaster1.xml" Id="R6642710994784a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2356883c3842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af27c5ef1d47dd" /><Relationship Type="http://schemas.openxmlformats.org/officeDocument/2006/relationships/slideLayout" Target="/ppt/slideLayouts/slideLayout1.xml" Id="R6fb7ade9fe2940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b7ade9fe2940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b3d9e9422437a" /><Relationship Type="http://schemas.openxmlformats.org/officeDocument/2006/relationships/image" Target="/ppt/media/image.png" Id="R517ee0d4c6224b19" /><Relationship Type="http://schemas.openxmlformats.org/officeDocument/2006/relationships/notesSlide" Target="/ppt/notesSlides/notesSlide1.xml" Id="R35e116e89dc243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39b38b9a0477c" /><Relationship Type="http://schemas.openxmlformats.org/officeDocument/2006/relationships/notesSlide" Target="/ppt/notesSlides/notesSlide2.xml" Id="Rb1915007560340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ebe73e66341dd" /><Relationship Type="http://schemas.openxmlformats.org/officeDocument/2006/relationships/notesSlide" Target="/ppt/notesSlides/notesSlide3.xml" Id="Rb5f10adbe3a84f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c96005d704ce3" /><Relationship Type="http://schemas.openxmlformats.org/officeDocument/2006/relationships/notesSlide" Target="/ppt/notesSlides/notesSlide4.xml" Id="R981c48b79bd648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a59e1a00745be" /><Relationship Type="http://schemas.openxmlformats.org/officeDocument/2006/relationships/notesSlide" Target="/ppt/notesSlides/notesSlide5.xml" Id="Ra5ab008fa9844b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f7454812044b8" /><Relationship Type="http://schemas.openxmlformats.org/officeDocument/2006/relationships/notesSlide" Target="/ppt/notesSlides/notesSlide6.xml" Id="Re7666ca86fbb4d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ecb2069084d53" /><Relationship Type="http://schemas.openxmlformats.org/officeDocument/2006/relationships/notesSlide" Target="/ppt/notesSlides/notesSlide7.xml" Id="R1ceca33fbbec4a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8e79c759c41f0" /><Relationship Type="http://schemas.openxmlformats.org/officeDocument/2006/relationships/notesSlide" Target="/ppt/notesSlides/notesSlide8.xml" Id="R7043379448b247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a9367bcec4d3a" /><Relationship Type="http://schemas.openxmlformats.org/officeDocument/2006/relationships/notesSlide" Target="/ppt/notesSlides/notesSlide9.xml" Id="R2e454478ba674e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5bbc1b35d4417f" /><Relationship Type="http://schemas.openxmlformats.org/officeDocument/2006/relationships/notesSlide" Target="/ppt/notesSlides/notesSlide10.xml" Id="R3d0b6a3db3f74f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1bf8a0d6624d0e" /><Relationship Type="http://schemas.openxmlformats.org/officeDocument/2006/relationships/notesSlide" Target="/ppt/notesSlides/notesSlide11.xml" Id="Ra6c66d7af1c043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299E3-8BFA-4586-8497-6ECAE5FC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CEAF0-F346-43A0-B1FA-E1C90942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9602B-9398-4F59-B077-F08C456F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Digital Storytelling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E18D6-0F46-46C7-9964-6E5A9384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team maps a short animated film about a lost train ticket.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A7C61E-FE4B-494F-98B2-D567D095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2D014-22D4-422D-BD60-27B47E1B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B5A48-F0B1-4C5E-BA4C-5774936C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163F3-07DA-4EBE-8F07-3F89EA12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7ee0d4c6224b19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8794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7C29A2-BB4F-41F9-A44C-C7BD9242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35671-0059-41EA-A868-9F04CE28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5335D-3991-4B4A-A412-B2F9CAF6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9714C-D4A1-4C92-B7E9-B7696FAB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079798-A9FA-45E4-888A-104B46A9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E023B-4F3A-495F-B482-327A1247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61B16-5701-45C2-9FDF-6385A06B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0E060-4142-41AD-9294-8FD96552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565C0-62A0-4800-9C5C-62AD0428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36B72-0905-46FA-A788-C0A7DFFC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81193-60B4-4A49-A8E9-E0DCB323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05C03A-7401-4024-86F4-7D509E789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9CFA4-60E1-44E0-A505-03064755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2D3510-B7F4-4747-8892-1592453F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8CF36E-46ED-47DC-B08A-BA9A9F6B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FED3C3-4CAB-49B1-A1F3-2C42CF7A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Search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00FE67-1BAF-4178-A38A-8211CE14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setback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65A438-454C-413F-836E-15257C8F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2CCDAA-492B-41FA-A3E1-4E993891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E76876-11B5-48F1-8EBC-B82C67D7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Resolution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D8C7F-A774-40A5-B682-F8B0EE83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search</a:t>
            </a:r>
          </a:p>
        </p:txBody>
      </p:sp>
    </p:spTree>
    <p:extLst>
      <p:ext uri="{BB962C8B-B14F-4D97-AF65-F5344CB8AC3E}">
        <p14:creationId xmlns:p14="http://schemas.microsoft.com/office/powerpoint/2010/main" val="17121209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A97855-7A63-4347-A61A-91F8426D8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3542EB-CEB3-4E0A-9C9C-AAF36D4E8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1FF87-DFC9-46E6-86C2-9240905B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4F076-24C9-4984-8CE1-9283B71A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9B3EC-0388-4BD8-B13A-6E5485D9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small loss into a clear, emotional story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21D2E3-AE6E-44EE-B834-78F2FC9F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40379B-8CC4-4521-883F-A80F4D3C7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70704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31A56B-6CEC-4A9B-B49A-A1ECA6DC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6E1D64-43AC-4163-8D4E-212D9CDB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08022D-6ADF-4838-946D-C3644872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148FC2-BED9-47E6-9DAC-B511AFB7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228905-D3AA-4A03-8A26-F6CB26B9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digital storytelling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C1AC98-C724-477C-BA9C-D3FE127F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B75BF-DE0D-4A30-9498-E9A1647D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9EDB5-73A9-4005-9710-457B7D85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3AF55B-B88D-4C82-993D-39E5E4F8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5F5B4F-9725-485B-AEA0-65D35F64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7F40FF-3F0E-4E1A-9AE9-436E3EC3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62CE91-C982-41E3-936D-1E481EF8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7BFD4-A7F4-4C87-867E-8B90DC9C3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A3F680-B41A-425D-9314-B9F4B0E4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small loss into a clear, emotion…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577DB2-687F-4266-88BC-93556998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50475D-1A75-4D11-B83E-CC7B4729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300D8-DE56-4098-8689-023E1AEFE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A38358-AE74-43E1-B3AF-6496E3AE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3AC359-6540-490A-BCC1-BD7E3388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End with a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66D624-4269-473C-B7F5-6F2805C4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820778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94883C-0553-4780-90B1-685D0678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6E7AE1-71BD-4D70-87A6-CDA231BB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9FBD0-2347-460F-A58C-844863C3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6D9825-EAA6-480D-BB9A-A4F0D9B6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08BE2-01F5-4863-8063-D16231EE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50DCA-379B-48B2-AF87-588A7A37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9E47B-B7E8-451E-AD1B-8C1882BF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28C43-CDC9-4312-8E5D-3EE23242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6F8F74-AEF0-4D69-8515-DE5D1804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AEEC4A-79AA-4FB4-ADB0-8A8534D9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808995-F9BB-4E7B-9FC8-7604D4AD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019E8C-1279-4169-BE1A-DDD8D06C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006336-DD33-48BC-87DA-FF58B117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79836-E201-4027-8F35-8698F4E8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D07D87-0DCB-499E-B03B-CBCAFDA7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999501-AD87-48D3-B71A-A25D49A9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DC7A8-E461-4BA5-B7A5-D721D146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setback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13D77D-D5B0-45B8-A978-D558490B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06C10E-5F42-48CD-A354-4D761E709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CB107A-15D5-4CB8-A032-243B8D89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C14FD7-D466-4F1F-98C8-F9563EEBF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search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B0AE61-05BD-469A-BC74-32E72549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0B11E0-ED74-4934-9009-EDAB21D6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17FF79-DEC6-40BC-9636-E80EDD1B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B16801-4CB6-4B1D-97D2-789F2EB2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reveal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67AF66-A977-4015-A956-002149C5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756857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0E5D4F-0B94-41B2-8D25-43AF16D1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9562B-90A8-446B-9DA5-8DACE801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F6CC6-F091-4D69-94B4-8F97FFA7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A5045-34D2-42DE-9992-E89DB9CC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FA2236-167D-4C9C-80E9-3494DD64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EEC6B-DB0E-4E1F-A81D-5BDB0536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649A4-E863-49BD-BEA2-29B97255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E988BB-BAE2-4ABA-8912-82AF9B5D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06B7C8-0CF4-4B9D-9409-F970BB22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1848F-9399-4E7D-983F-56841921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6CA682-1C9A-4577-8E2D-E3A7172E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main problem appears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AF12EE-D3CC-4588-81FD-C9640BBE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E1A97E-125B-4EFB-B346-20B456F9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does not feel earned.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EA766A-2918-4728-95D3-A627299A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4B095-E90D-4FD3-A091-DBD9334A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13ADAE-9766-4BE3-93E0-9D652CE46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CD631D-32E1-43A3-B3F6-B09EC8DE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supports one clear story beat.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5CFFF9-6932-47B1-8D39-B9557845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7EF3A-FBBD-4A38-B7C9-FA38A64A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conflict builds in a steady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81AB4F-7B0B-4301-A104-7A3BE3DF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493324-FA4D-4320-BEEC-AE6859D1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scene lands with a simple payoff.</a:t>
            </a:r>
          </a:p>
        </p:txBody>
      </p:sp>
    </p:spTree>
    <p:extLst>
      <p:ext uri="{BB962C8B-B14F-4D97-AF65-F5344CB8AC3E}">
        <p14:creationId xmlns:p14="http://schemas.microsoft.com/office/powerpoint/2010/main" val="19796130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8F60B4-7ABF-4C82-8CB2-B26A3162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0F9094-4E76-40A9-B28F-98F8E8E5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F2ABE-136F-42F1-89C7-B86B27A9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051B0-1102-49CA-99EE-7E6B0B53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837B3-0AEF-4DBE-90F6-FC5FFA98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9A560-7C04-45C6-8E7F-F4CFFD77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E01288-7992-4A8D-9705-C93193BA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6A6C5-AB27-4FEE-A238-DD483393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C8C5C-3100-49A7-B561-08C4B2EF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F981E-A0C3-445A-A89A-941C1724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scenes, pacing, and visual beats.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AF5108-060D-4408-9CEC-909705F0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4EE10-1EEB-46BC-8B5F-052D028CD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9F6273-D30D-444C-86E0-22A22B9B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5E4DF-FA34-41A5-9738-87E8FDA37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C21AAD-1455-4B25-84A9-77D6996E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classroom-ready example for guiding story structure.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01399-3163-4B65-9E34-AD2B05F4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77F34B-CC44-4A69-8E8F-72342DBE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F109C-7FA8-4759-9E5A-E062E355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0439B0-282F-4BC7-8B3F-5691380C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418FA1-7150-4F89-B930-1C0E39FC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storyboard for a short, shareable narrative.</a:t>
            </a:r>
          </a:p>
        </p:txBody>
      </p:sp>
    </p:spTree>
    <p:extLst>
      <p:ext uri="{BB962C8B-B14F-4D97-AF65-F5344CB8AC3E}">
        <p14:creationId xmlns:p14="http://schemas.microsoft.com/office/powerpoint/2010/main" val="19516478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00368E-8980-4DA2-BA37-5C1D2548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AE111-6940-43FD-90EC-A21499F9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5DF507-A7E2-4F08-B2F9-3301D4F6E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56F57-DEDA-467B-AE80-4DBB9FD2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13758-733D-4EBE-BACE-53E681666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C4908-FCBE-4236-BEE2-FA132CC9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FCA907-6515-4CE4-B58E-BF02E36D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FAC17-CDBC-478D-8BCF-A62A7B01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789B6-77F3-4E10-93AA-5DE2DA05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8379A-B422-4593-926F-6CF5F95B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F54F6-90C9-413C-93F7-A6C65E1A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0F977-EE8C-475F-9013-EAC84CE4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72CA5-1B4A-4D2A-AB11-B76EFB451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AD7FBC-41A1-4524-A480-1886705D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67DF0-911C-4693-A7D2-A373E77C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1D8E2-8F5F-468A-A388-D5296B34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2F9ACF-9D7F-4028-8F0B-44758C713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ticket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277D7A-75F2-4416-AA65-3FABD23C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64D1E4-BD45-44D1-89B4-2A232B0B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047646-517C-4AA3-86CF-76670123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A5B12C-4284-4384-BF55-397420C1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9D8FE2-F96B-4319-B835-A7DD1626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BA1750-6F11-4D46-904A-D8CB046F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setback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108A46-1738-4CBE-AF25-6B3FA6CD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42420B-BE4F-402A-9CE6-39FB314A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41CE43-B08F-4F32-BD59-2428502A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8218EA-15C0-444F-8CDC-C6862464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890180-1F6F-44E2-B778-D6A77A269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48E1FD-DCE7-4C7A-84DD-7A99E065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search</a:t>
            </a:r>
          </a:p>
        </p:txBody>
      </p:sp>
    </p:spTree>
    <p:extLst>
      <p:ext uri="{BB962C8B-B14F-4D97-AF65-F5344CB8AC3E}">
        <p14:creationId xmlns:p14="http://schemas.microsoft.com/office/powerpoint/2010/main" val="18265886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251563-4CDA-4CB0-BA7B-D0D522F71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EF818-3E74-422B-849F-ED494C46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A645E-A92F-4468-AEBE-F1480AE7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EDD0B6-0136-4B86-B032-EECF1690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218FC-A846-46C3-A1EF-FEE840B1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7E1E3-D724-4BBA-B49F-424C6F1D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1F2ED-BB2A-4295-A903-86DD1EC4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4DA4C-094B-4601-B3F3-5A801C17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9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storyboard her short film so the lost ticket becomes a clear emotional journey?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67371-EC7C-4EFE-93B9-3E9797B6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7C7CA-53F8-44B6-AE37-BFB53589C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6044C2-E541-420C-B714-E65F73B5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A4781B-B7C2-4277-89F0-3F1D9357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ticket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19A93-3B28-4C90-924E-02D8BE54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A949ED-49DE-4134-BE61-5F7A891D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AFB87-2541-4A51-BB21-2D925EA9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setback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1368D-161B-44C1-9D63-17A7EB97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AB55D8-B740-4D1F-ADAC-C8A3BDF8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25B4A-4B74-4C55-A589-A2BD7620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reveal</a:t>
            </a:r>
          </a:p>
        </p:txBody>
      </p:sp>
    </p:spTree>
    <p:extLst>
      <p:ext uri="{BB962C8B-B14F-4D97-AF65-F5344CB8AC3E}">
        <p14:creationId xmlns:p14="http://schemas.microsoft.com/office/powerpoint/2010/main" val="3805215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234A3E-64ED-4F09-B005-759C09B4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0803D-D524-47B1-A10D-4127CC49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242C27-81FD-4F92-A4A4-C345DF90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B04CA-98EC-41CB-9CBC-51CA2739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10745-7815-4C23-8ABA-5AD9F792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digital storytelling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862398-B316-4F8B-8A89-1EA22F89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5D989-8BE5-40B2-8BB1-BF5AA24D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17AC8-1462-401A-BF03-BDA6A09E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351B7-4547-4459-B744-BE9377C5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4DD279-F760-4B44-98BA-2536B26F9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AD249-4F57-4EE3-A34D-7A990305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BB3D4-ECEB-4869-AC47-E2E14D39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3D7B0-EA04-4403-91F3-62D350AEE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07267D-12DF-4BB8-8441-2BB6D33E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ticket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FAEEB0-5AB6-4B4F-B908-EEADEB04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E4375-6790-497C-A154-805D1CC8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56E42E-DA34-408D-A063-A5BE495F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6784F8-D859-4D33-8553-B560879A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1DF258-71ED-4CFF-909F-475E9A41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setback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F42D3-89F7-4B08-BB5F-5C18B5E9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531A1B-F350-4344-AA08-2AAC9D03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8BAE67-2E54-4CD3-ADF3-F479141A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F5495-D095-4652-AB59-1F1E11683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21ED10-8717-45C4-8C1E-AD06DE93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reveal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07B27B-03CD-437B-8499-75F50E86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883469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0408F-CC82-4595-A9F7-4025B58C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82566-04FD-48E4-925D-14B386301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73EE1C-08E9-4B67-A578-70642F58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path from setup to payoff.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8C4F5D-CE97-4B59-A2CA-DAF9DC5E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2C15B-1161-4DA6-AE6E-98D8F4E0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61374-A0A3-4A47-8B57-79D4A90A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9185B-6E8D-49F3-B965-F9643919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856947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2026-10-01T20:43:45.4890000Z</dcterms:created>
  <dcterms:modified xsi:type="dcterms:W3CDTF">2026-10-01T20:43:45.4890000Z</dcterms:modified>
</coreProperties>
</file>