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214f91918f4e9c" /><Relationship Type="http://schemas.openxmlformats.org/officeDocument/2006/relationships/extended-properties" Target="/docProps/app.xml" Id="Re681714869c941c7" /><Relationship Type="http://schemas.openxmlformats.org/officeDocument/2006/relationships/officeDocument" Target="/ppt/presentation.xml" Id="R1fe230ba88c942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1930e420104f56"/>
  </p:sldMasterIdLst>
  <p:notesMasterIdLst>
    <p:notesMasterId xmlns:r="http://schemas.openxmlformats.org/officeDocument/2006/relationships" r:id="Rf975db6336e344da"/>
  </p:notesMasterIdLst>
  <p:sldIdLst>
    <p:sldId xmlns:r="http://schemas.openxmlformats.org/officeDocument/2006/relationships" id="256" r:id="Rb376b93728404c09"/>
    <p:sldId xmlns:r="http://schemas.openxmlformats.org/officeDocument/2006/relationships" id="257" r:id="R314d1055eb744ced"/>
    <p:sldId xmlns:r="http://schemas.openxmlformats.org/officeDocument/2006/relationships" id="258" r:id="R867be62fb0464c93"/>
    <p:sldId xmlns:r="http://schemas.openxmlformats.org/officeDocument/2006/relationships" id="259" r:id="Rc457d114607f47e2"/>
    <p:sldId xmlns:r="http://schemas.openxmlformats.org/officeDocument/2006/relationships" id="260" r:id="Ra08b0cf6dd884d8c"/>
    <p:sldId xmlns:r="http://schemas.openxmlformats.org/officeDocument/2006/relationships" id="261" r:id="R0522b220880a48fa"/>
    <p:sldId xmlns:r="http://schemas.openxmlformats.org/officeDocument/2006/relationships" id="262" r:id="Rb3dbd193e56d4659"/>
    <p:sldId xmlns:r="http://schemas.openxmlformats.org/officeDocument/2006/relationships" id="263" r:id="R652fa1e4b198481b"/>
    <p:sldId xmlns:r="http://schemas.openxmlformats.org/officeDocument/2006/relationships" id="264" r:id="R77bb6b90231d411f"/>
    <p:sldId xmlns:r="http://schemas.openxmlformats.org/officeDocument/2006/relationships" id="265" r:id="R42456acb4f524f33"/>
    <p:sldId xmlns:r="http://schemas.openxmlformats.org/officeDocument/2006/relationships" id="266" r:id="R4b4f94c0fad54f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e5d46202104fc5" /><Relationship Type="http://schemas.openxmlformats.org/officeDocument/2006/relationships/slideMaster" Target="/ppt/slideMasters/slideMaster1.xml" Id="R701930e420104f56" /><Relationship Type="http://schemas.openxmlformats.org/officeDocument/2006/relationships/notesMaster" Target="/ppt/notesMasters/notesMaster1.xml" Id="Rf975db6336e344da" /><Relationship Type="http://schemas.openxmlformats.org/officeDocument/2006/relationships/presProps" Target="/ppt/presProps.xml" Id="R1760ba93bf994627" /><Relationship Type="http://schemas.openxmlformats.org/officeDocument/2006/relationships/tableStyles" Target="/ppt/tableStyles.xml" Id="R17eb418df0b44797" /><Relationship Type="http://schemas.openxmlformats.org/officeDocument/2006/relationships/slide" Target="/ppt/slides/slide1.xml" Id="Rb376b93728404c09" /><Relationship Type="http://schemas.openxmlformats.org/officeDocument/2006/relationships/slide" Target="/ppt/slides/slide2.xml" Id="R314d1055eb744ced" /><Relationship Type="http://schemas.openxmlformats.org/officeDocument/2006/relationships/slide" Target="/ppt/slides/slide3.xml" Id="R867be62fb0464c93" /><Relationship Type="http://schemas.openxmlformats.org/officeDocument/2006/relationships/slide" Target="/ppt/slides/slide4.xml" Id="Rc457d114607f47e2" /><Relationship Type="http://schemas.openxmlformats.org/officeDocument/2006/relationships/slide" Target="/ppt/slides/slide5.xml" Id="Ra08b0cf6dd884d8c" /><Relationship Type="http://schemas.openxmlformats.org/officeDocument/2006/relationships/slide" Target="/ppt/slides/slide6.xml" Id="R0522b220880a48fa" /><Relationship Type="http://schemas.openxmlformats.org/officeDocument/2006/relationships/slide" Target="/ppt/slides/slide7.xml" Id="Rb3dbd193e56d4659" /><Relationship Type="http://schemas.openxmlformats.org/officeDocument/2006/relationships/slide" Target="/ppt/slides/slide8.xml" Id="R652fa1e4b198481b" /><Relationship Type="http://schemas.openxmlformats.org/officeDocument/2006/relationships/slide" Target="/ppt/slides/slide9.xml" Id="R77bb6b90231d411f" /><Relationship Type="http://schemas.openxmlformats.org/officeDocument/2006/relationships/slide" Target="/ppt/slides/slide10.xml" Id="R42456acb4f524f33" /><Relationship Type="http://schemas.openxmlformats.org/officeDocument/2006/relationships/slide" Target="/ppt/slides/slide11.xml" Id="R4b4f94c0fad54f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a919cb51b24a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010e97b3134e30" /><Relationship Type="http://schemas.openxmlformats.org/officeDocument/2006/relationships/notesMaster" Target="/ppt/notesMasters/notesMaster1.xml" Id="R062990e354694b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08e28d337e48b0" /><Relationship Type="http://schemas.openxmlformats.org/officeDocument/2006/relationships/notesMaster" Target="/ppt/notesMasters/notesMaster1.xml" Id="Re1b9bd572c9643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4a71c53b494e48" /><Relationship Type="http://schemas.openxmlformats.org/officeDocument/2006/relationships/notesMaster" Target="/ppt/notesMasters/notesMaster1.xml" Id="Rc1c5c57c276044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73877ea5d34685" /><Relationship Type="http://schemas.openxmlformats.org/officeDocument/2006/relationships/notesMaster" Target="/ppt/notesMasters/notesMaster1.xml" Id="R3e29417a441e40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cf19392992443e" /><Relationship Type="http://schemas.openxmlformats.org/officeDocument/2006/relationships/notesMaster" Target="/ppt/notesMasters/notesMaster1.xml" Id="R926e13ce7cf74df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fe71af241744da" /><Relationship Type="http://schemas.openxmlformats.org/officeDocument/2006/relationships/notesMaster" Target="/ppt/notesMasters/notesMaster1.xml" Id="Re65258a87f0940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38007a3c844ba0" /><Relationship Type="http://schemas.openxmlformats.org/officeDocument/2006/relationships/notesMaster" Target="/ppt/notesMasters/notesMaster1.xml" Id="R0ede3ad7ea9643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10a1abab91497b" /><Relationship Type="http://schemas.openxmlformats.org/officeDocument/2006/relationships/notesMaster" Target="/ppt/notesMasters/notesMaster1.xml" Id="Rdf85032fbfcb4f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fec2ef2ec34222" /><Relationship Type="http://schemas.openxmlformats.org/officeDocument/2006/relationships/notesMaster" Target="/ppt/notesMasters/notesMaster1.xml" Id="R189ac8173de94e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23d5a30f1749fb" /><Relationship Type="http://schemas.openxmlformats.org/officeDocument/2006/relationships/notesMaster" Target="/ppt/notesMasters/notesMaster1.xml" Id="R3b24ee5c10094ca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8efc727c814f96" /><Relationship Type="http://schemas.openxmlformats.org/officeDocument/2006/relationships/notesMaster" Target="/ppt/notesMasters/notesMaster1.xml" Id="R36117fa9cb1545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3b7026e98148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42d86cf56549af" /><Relationship Type="http://schemas.openxmlformats.org/officeDocument/2006/relationships/slideLayout" Target="/ppt/slideLayouts/slideLayout1.xml" Id="Rf4264e78e4c247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264e78e4c247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b56c7d59894f99" /><Relationship Type="http://schemas.openxmlformats.org/officeDocument/2006/relationships/image" Target="/ppt/media/image.png" Id="Re8914af32bfe4ce2" /><Relationship Type="http://schemas.openxmlformats.org/officeDocument/2006/relationships/notesSlide" Target="/ppt/notesSlides/notesSlide1.xml" Id="Rc49d0d3467cd4c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749fdd7ba34def" /><Relationship Type="http://schemas.openxmlformats.org/officeDocument/2006/relationships/notesSlide" Target="/ppt/notesSlides/notesSlide2.xml" Id="R752b1915fc1340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2b32b5a6d74b1a" /><Relationship Type="http://schemas.openxmlformats.org/officeDocument/2006/relationships/notesSlide" Target="/ppt/notesSlides/notesSlide3.xml" Id="R86a0ca4a96f641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dcd8360b074256" /><Relationship Type="http://schemas.openxmlformats.org/officeDocument/2006/relationships/notesSlide" Target="/ppt/notesSlides/notesSlide4.xml" Id="Rbe5e506ba7c240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107037ae754f08" /><Relationship Type="http://schemas.openxmlformats.org/officeDocument/2006/relationships/notesSlide" Target="/ppt/notesSlides/notesSlide5.xml" Id="R33ddfc68f0f141c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880f8926034286" /><Relationship Type="http://schemas.openxmlformats.org/officeDocument/2006/relationships/notesSlide" Target="/ppt/notesSlides/notesSlide6.xml" Id="R6d758e694bd14b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2b910affb40e1" /><Relationship Type="http://schemas.openxmlformats.org/officeDocument/2006/relationships/notesSlide" Target="/ppt/notesSlides/notesSlide7.xml" Id="R9eab2b6041984a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f471a73d94b3e" /><Relationship Type="http://schemas.openxmlformats.org/officeDocument/2006/relationships/notesSlide" Target="/ppt/notesSlides/notesSlide8.xml" Id="R0580879d2ac143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68c9a8a0324d46" /><Relationship Type="http://schemas.openxmlformats.org/officeDocument/2006/relationships/notesSlide" Target="/ppt/notesSlides/notesSlide9.xml" Id="Rac8cea49e1104e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1786eeafee4af9" /><Relationship Type="http://schemas.openxmlformats.org/officeDocument/2006/relationships/notesSlide" Target="/ppt/notesSlides/notesSlide10.xml" Id="R23a915b4df6146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34fa788274a4b" /><Relationship Type="http://schemas.openxmlformats.org/officeDocument/2006/relationships/notesSlide" Target="/ppt/notesSlides/notesSlide11.xml" Id="R6ee49f1caf5347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D8D3B2-0F28-47B7-A90B-F566722F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F31F9F-85CB-4CF8-AB8B-59819671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A4D15C-2B00-40AD-9556-88AD3195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Documentary Pitch Deck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1FB0F3-3C9C-4806-933A-7CFDC146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filmmaker follows a retired lighthouse keeper uncovering a storm that changed a coast.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FFAD9-AA78-42D6-9E2F-DCEAC8CA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3968F1-59FA-4AC8-A754-BD63BD0B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A7BDC8-F71D-4FE2-817E-1D737153F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6C187-C201-475D-ADC0-DA1CF7C25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914af32bfe4ce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806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8BF357-C22C-4F34-9951-C7A1DE69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8994F-7BED-4E52-B043-A8BE144E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42732-616E-4695-ABBF-5716790D7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79C095-3D8E-4435-93EF-7F27FCAB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C6D02E-9110-4051-A7B6-AD3361A4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7FE5DA-A077-407C-964D-F6CC188A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3B8B8E-D440-429C-B7E2-A42D9DE4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FF0212-75BA-4119-919C-9F9F19DF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Legend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7AE203-F02C-49C2-ABF2-FB6E970C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legend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7210BC-1409-4097-8BA7-DFAA8346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F1D933-8452-47C7-88FF-202992CD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AAFBE9-C4C5-483E-9624-8DE6147C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Search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18061A-5621-45CC-9A7F-39F68DF00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Meet the keeper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FCCD06-6788-427E-8D8C-1C9D5D17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6F4AB6-155B-4B58-98F0-1029E175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11CABE-DCB3-43C6-AB3D-95AE15FF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Evidence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96751-68D7-4DE4-A727-E2B79896A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Trace old records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567089-A576-4C87-86B6-7E39A7A8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CB470B-58AB-4F48-A9CA-DD9C6802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8357A1-BE88-459A-BE6A-B89542E3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CF7B38-7713-47C6-B21A-E42F0A6BC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the coastline</a:t>
            </a:r>
          </a:p>
        </p:txBody>
      </p:sp>
    </p:spTree>
    <p:extLst>
      <p:ext uri="{BB962C8B-B14F-4D97-AF65-F5344CB8AC3E}">
        <p14:creationId xmlns:p14="http://schemas.microsoft.com/office/powerpoint/2010/main" val="15475042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A3FCA7-7708-4F51-8A83-66D94DF7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28B1B-6917-4009-89C3-9DD26277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BA971-E716-4781-BCF3-E37B5F03D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8F924-D112-4AE1-8AE1-91B0D447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F8776-1EF2-49D9-B538-EF3A62F2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quiet mystery told through memory, weather, and place.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2D2716-02D3-4DA5-B5C2-9BC13DAA8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B8DC66-C4E5-49BF-BA8B-C49DB153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59888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2C061-BF64-444E-A6B7-190A4449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191AF-C367-42FE-915B-B191E866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E430A1-9871-4D3D-BC36-F51F6A993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30E8E-0231-4D5E-A1C3-E6C06082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EADA66-A655-441C-92F9-BFF12E5C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1836B0-2C02-4ACC-B6C7-6299901BE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21BFE4-117D-4BAA-B4C8-8F3C5A19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74AC30-7019-49F7-BBF4-D08B0C23D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2AA8D3-2752-4BAD-9C21-8A448C92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legend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270A63-2986-4746-9338-30C1E0CB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B624AD-7A1A-49C8-8492-E92F6CCB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AE1B04-AFA1-4C4D-B6A3-94CD2EAD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373B35-E75A-4CCE-8445-16FA266F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81D0FA-BB63-4062-80BD-D22791A6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Meet the keeper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D2881F-92C9-4439-A77B-3E4D2F96F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63BD06-59BC-4E93-87F1-6F72325A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5DAED2-360A-4BFD-8EBC-E1087DA7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C28B17-8D5E-46DE-B1F4-DD61EF556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CAC39E-8067-4F5A-A5CE-38BB8F2D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Trace old records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432A1C-1BA4-4770-B9FB-ED3CFF4C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569009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29A074-5B0D-4898-A0AF-73A68651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2BC39A-0BF6-4234-BDC6-92C78EC3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6DECBF-2B72-4825-85A6-9BA837FD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907E4-2F3E-47DB-93E5-D7F1AB1E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DC9F8-3CD2-4C45-8A9F-A724B5E0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02BCDD-2ADF-448C-B7A3-9E9CE7CB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CF086-9A39-4520-84C6-EC874B20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200AA8-C534-423C-8A14-831AC12A5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2E8AC6-8230-493D-B1E8-C4E5314C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legend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94AFA5-700B-4256-AD29-870D236E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FE4BBE-346A-4DCB-9D06-EAFECB49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E6BDA-A609-4913-A735-929095DF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CC9FFE-0E70-4AC4-A55C-7A83CDD5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Meet the keeper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67771-414F-4B19-B367-64BE2DB6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24AD66-92A5-43A3-A63E-B19533309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7FEE74-2583-42B8-B976-6153893FC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9D0336-83F7-493B-BF34-4D022663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Trace old records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88B6C5-4A36-4BAE-80E2-438975F8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C979A2-9058-42E8-A59E-CAF5C9B9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0AE1E-77FE-4951-BCC0-5EA8FDAA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BE988-23F1-4772-8D66-E6803AC36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the coastline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09CBC1-987F-486E-8610-EB66635F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EFAA8F-6D9F-46B9-83D0-F6979134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23492E-5483-4167-B563-5DC9BF12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D17B32-AA49-4593-8AA9-52D0A95B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truth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AEB554-8000-4DC2-BD53-1D7EDAF4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641238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C074A6-83F9-492F-8EFB-10CF2826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B9E401-FC89-4EDA-A8C6-8943BD50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C6C0B8-4774-42D0-B26F-EBD2671C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E43D4-1840-4073-A3E9-333F25FA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6B9E1-C4DA-44C5-BD9B-E19C5E26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6E8DD-E257-48BA-B568-45A31150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48EF0-0E05-4665-8123-008BB100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5ADF69-4EF0-4A3B-A301-5E807F22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96D8F-7950-4FA7-A43B-6CF93FB5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feels atmospheric but unfocused.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CCC5A-34E1-480D-87F9-44F381E4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75562-FDC9-4FEB-9FCA-EF5EE0E46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main subject is interesting, yet the stakes stay vague.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E8B7DC-299B-44BA-ADCD-F1943274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7BD7DC-C5A9-4C0D-9031-9F29F687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3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pitch lacks a clear path from mystery to reveal.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864983-9F5B-4D93-B1FD-F7083E65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725B5-1E03-4919-AFAF-4621FF95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F479A8-3EB6-4914-8CB4-87CEE69E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F3AF13-E8D4-406A-973F-540BEFB1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3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narrative opens with a sharp, human mystery.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EC21D5-6E74-4403-8236-6FE592D8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F6F1EF-6A3C-483F-B981-E394191D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builds toward a grounded emotional payoff.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CB1183-32C8-43B0-B0A7-E02F592C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ED3310-12F6-4538-8ED6-716AC121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ends with a clear reason to watch.</a:t>
            </a:r>
          </a:p>
        </p:txBody>
      </p:sp>
    </p:spTree>
    <p:extLst>
      <p:ext uri="{BB962C8B-B14F-4D97-AF65-F5344CB8AC3E}">
        <p14:creationId xmlns:p14="http://schemas.microsoft.com/office/powerpoint/2010/main" val="20427704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E85B0-26C2-41EA-BF20-77E0E7B5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5D19E-129A-47DF-B137-77DF7F461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B41DE-6802-49D0-9B56-BADA0524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FDF4C8-B730-4B39-B575-EB23E56C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E80FB-C06B-44F6-B932-A574899F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E35B6E-1EDD-4785-BEAF-7538AEFAE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E2FE9-BD63-455C-90CF-2099FB3D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53DCA-0BE4-458F-925E-08204C505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8C39D-9B8F-48B7-A6A4-42F9F4E8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FESTIVAL PROGRAMMERS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8C3C55-03E7-455F-AA53-675D8700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clear, cinematic hook that signals tone, stakes, and audience appeal.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E16EB7-C67B-4A5C-9622-A9B625EF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801EF7-5D60-4062-A3EB-D41272163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05775D-6C84-4B46-9044-CABFC3EC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76D24-6A13-41A0-820D-65A24422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BROADCASTERS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734228-D2D9-480A-A148-F293299A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focused story outline with a strong arc and practical production scope.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3E5213-6CF1-413E-AF6A-7832483F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DDA69-056C-4978-B9BC-0A0D70D6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3C26D5-9381-4188-9319-8C1A51FA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763A6B-BC3E-487D-92A7-22F8E881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DOC 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4B04CF-F122-4BD9-BCA6-4E15F9F9A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compelling subject, credible access, and a memorable emotional center.</a:t>
            </a:r>
          </a:p>
        </p:txBody>
      </p:sp>
    </p:spTree>
    <p:extLst>
      <p:ext uri="{BB962C8B-B14F-4D97-AF65-F5344CB8AC3E}">
        <p14:creationId xmlns:p14="http://schemas.microsoft.com/office/powerpoint/2010/main" val="4095356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DADC91B-D072-4087-8C43-0ACDBF6E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7F3E9-59B4-4BC6-9482-B3E1C18F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B54FE5-4C4C-4F94-95D4-8139CF19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9DBE5-1273-4C13-B973-CC8A1D39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C60389-23ED-4213-B5ED-93AD9D447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7A6A49-A3DE-4A68-B1F6-D378FD05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73D42-9F45-4E79-8114-85FB87A7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64EB2-711E-4422-8ED8-74F686D6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89E7B9-38D1-4F95-B514-8D7A15430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7981A7-E781-4DA2-A445-D5D0D1A4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7EDD8F-05A5-4B78-89E1-6FC0BE7EF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legend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481DCB-2C6C-42DE-82BD-50A67D2A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24A05-AB56-4036-ABE4-8E753EF4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43872D-81E4-4B65-B063-B9E89E35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8A460-A987-4FFC-BCF2-A9B3BAE20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C39E8D-7DF3-40AB-AF5B-A9AA58A5B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174CC8-44FF-4838-A813-87F15066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Meet the keeper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91A1ED-2A39-4B1F-98DA-13CEB131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177B10-38C3-47A9-9A98-31985BB2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9D7C34-92D2-4B86-97CC-449872F7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FBD8CC-12CE-4655-BD47-DE303980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67872A-830A-494D-ADF1-267F343A7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83CDCA-C755-4A85-835F-A73A0CE7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Trace old records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BB3F1C-73FF-44D5-B30B-9268E05B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C72A1B-5E93-4702-9D6E-6E187A6FE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C3D5AB-0F96-44DD-877D-36295D08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4BA994-EE4A-4039-B2C4-CC8DBFECF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ECED10-A1B8-4AC8-9B2F-FBD0C00FF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B6FC76-26E5-4BFE-83BC-557292D0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the coastline</a:t>
            </a:r>
          </a:p>
        </p:txBody>
      </p:sp>
    </p:spTree>
    <p:extLst>
      <p:ext uri="{BB962C8B-B14F-4D97-AF65-F5344CB8AC3E}">
        <p14:creationId xmlns:p14="http://schemas.microsoft.com/office/powerpoint/2010/main" val="15705972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CB8F5E-F6E0-433A-8D2B-ABBEAFFC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D42C7-F037-4409-9DB1-E2FFEA1A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99BE68-83A3-47E1-9F0C-5954D0B4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B5915-4EC1-4F54-9EC5-83FF504A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83FF5-6305-40FC-BCF5-CF66AFBF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E2137-C571-42E8-B200-7498401B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9DD91-E06F-4F82-8FFD-FD2DC626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2FBF96-63D4-432D-B6B6-2E301DEF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really happened the night the lighthouse went dark?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80E1E-D897-4003-A60E-B836797AA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7D9F73-1F94-4571-B8DC-352C2DDC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CAC784-B24D-451D-ACBC-8E20E2E5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074F91-12D9-45FE-B2F2-AC4195DA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Meet the keeper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32C49-7397-427C-B9F2-DEC70F87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53391A-E31C-487C-BD7E-2E6101FF3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0FDFB8-B51E-4F3E-AF64-F06B0E22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Trace old records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A26F57-7D72-410B-9608-2C1B5DBBD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50701E-0451-420B-9EC6-91F274F8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0841F0-2248-47B0-888A-AD02FA02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truth</a:t>
            </a:r>
          </a:p>
        </p:txBody>
      </p:sp>
    </p:spTree>
    <p:extLst>
      <p:ext uri="{BB962C8B-B14F-4D97-AF65-F5344CB8AC3E}">
        <p14:creationId xmlns:p14="http://schemas.microsoft.com/office/powerpoint/2010/main" val="15720064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7D10BF-75A9-44D9-879A-9D7E04B3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43E77-B749-43FA-B4D3-B94F0BAF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7ED0F-2172-4D4A-8331-DF82A2CF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564AD-8403-4165-A79B-6B8D8B7F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6FE47E-7972-429E-BCF1-5A1639AE0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04E30F-18B8-411D-914C-5B06A9EB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F0626F-3765-497A-BFA3-4DAF6D968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CC9951-35C0-4DBD-BF40-E2663A7B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2440C7-DE39-42CA-8850-8F20731D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legend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7269C-A8F0-49A1-B464-6EC0ACD3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F477F-BF62-4C2C-ADC9-7EE6A915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BCE05D-3A19-44DD-9192-2D24BD50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042028-0866-465D-BA49-258DC685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F18D08-8AB8-4CAC-A5C2-EF3A21E7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Meet the keeper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5D389F-EF81-43FC-B1E3-4BA4A2D8B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CBE3D8-8DBB-491D-B2F7-CB25693E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0EFBED-BA3E-46A4-881D-53811A92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BB5961-6CE0-4093-A299-6612C9941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EF94D5-1F1E-44D2-B4FA-FD774A669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Trace old records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2AB0C4-B491-440E-805A-9DA8B41B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808194-6F42-45C5-9DBF-78A283A9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1426E2-F232-4049-9466-4CCD04C8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C25B93-2692-4F5C-978B-BC88653F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F85EEE-E272-44D4-8D40-60D72111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truth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AA522C-DF22-4C88-9A9F-B7507D0C9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538450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CE3E93-BC70-4979-A0BF-F0D645D3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7DBDF-A049-417D-A19F-744D5891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00438-FFA8-4508-8894-E358CDB3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coastal mystery with a human heart.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8CEA0-FF5A-49C5-B35C-5B9C6713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F9DEE-67F7-4EC4-A293-D9150EF4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5159E-CD5C-4F11-B184-71B0E10C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BB951B-EE45-4CCF-9EB5-3F5E1244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433080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2026-09-30T14:52:33.9040000Z</dcterms:created>
  <dcterms:modified xsi:type="dcterms:W3CDTF">2026-09-30T14:52:33.9040000Z</dcterms:modified>
</coreProperties>
</file>