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00d5247cbe41c8" /><Relationship Type="http://schemas.openxmlformats.org/officeDocument/2006/relationships/extended-properties" Target="/docProps/app.xml" Id="R8278829baad14f3c" /><Relationship Type="http://schemas.openxmlformats.org/officeDocument/2006/relationships/officeDocument" Target="/ppt/presentation.xml" Id="R91ba78457ddf4e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f9ce2e40ad47ee"/>
  </p:sldMasterIdLst>
  <p:notesMasterIdLst>
    <p:notesMasterId xmlns:r="http://schemas.openxmlformats.org/officeDocument/2006/relationships" r:id="R5af181242a794a38"/>
  </p:notesMasterIdLst>
  <p:sldIdLst>
    <p:sldId xmlns:r="http://schemas.openxmlformats.org/officeDocument/2006/relationships" id="256" r:id="R5a1d443ab7704dff"/>
    <p:sldId xmlns:r="http://schemas.openxmlformats.org/officeDocument/2006/relationships" id="257" r:id="R98e2f87e562e4b76"/>
    <p:sldId xmlns:r="http://schemas.openxmlformats.org/officeDocument/2006/relationships" id="258" r:id="R4038262b2849431d"/>
    <p:sldId xmlns:r="http://schemas.openxmlformats.org/officeDocument/2006/relationships" id="259" r:id="R93965cd818c94492"/>
    <p:sldId xmlns:r="http://schemas.openxmlformats.org/officeDocument/2006/relationships" id="260" r:id="R68249761473f4aa4"/>
    <p:sldId xmlns:r="http://schemas.openxmlformats.org/officeDocument/2006/relationships" id="261" r:id="R7489b108118e4a23"/>
    <p:sldId xmlns:r="http://schemas.openxmlformats.org/officeDocument/2006/relationships" id="262" r:id="R90faf33d3bf54f34"/>
    <p:sldId xmlns:r="http://schemas.openxmlformats.org/officeDocument/2006/relationships" id="263" r:id="R6239a821c66f468e"/>
    <p:sldId xmlns:r="http://schemas.openxmlformats.org/officeDocument/2006/relationships" id="264" r:id="R615e14a63c9548a5"/>
    <p:sldId xmlns:r="http://schemas.openxmlformats.org/officeDocument/2006/relationships" id="265" r:id="R44f19c2fb5a34533"/>
    <p:sldId xmlns:r="http://schemas.openxmlformats.org/officeDocument/2006/relationships" id="266" r:id="Rbea1fa59f16b4a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62eadff84c457b" /><Relationship Type="http://schemas.openxmlformats.org/officeDocument/2006/relationships/slideMaster" Target="/ppt/slideMasters/slideMaster1.xml" Id="Rccf9ce2e40ad47ee" /><Relationship Type="http://schemas.openxmlformats.org/officeDocument/2006/relationships/notesMaster" Target="/ppt/notesMasters/notesMaster1.xml" Id="R5af181242a794a38" /><Relationship Type="http://schemas.openxmlformats.org/officeDocument/2006/relationships/presProps" Target="/ppt/presProps.xml" Id="Rc9fca5f4d3864dce" /><Relationship Type="http://schemas.openxmlformats.org/officeDocument/2006/relationships/tableStyles" Target="/ppt/tableStyles.xml" Id="Rbf1beeaa78984044" /><Relationship Type="http://schemas.openxmlformats.org/officeDocument/2006/relationships/slide" Target="/ppt/slides/slide1.xml" Id="R5a1d443ab7704dff" /><Relationship Type="http://schemas.openxmlformats.org/officeDocument/2006/relationships/slide" Target="/ppt/slides/slide2.xml" Id="R98e2f87e562e4b76" /><Relationship Type="http://schemas.openxmlformats.org/officeDocument/2006/relationships/slide" Target="/ppt/slides/slide3.xml" Id="R4038262b2849431d" /><Relationship Type="http://schemas.openxmlformats.org/officeDocument/2006/relationships/slide" Target="/ppt/slides/slide4.xml" Id="R93965cd818c94492" /><Relationship Type="http://schemas.openxmlformats.org/officeDocument/2006/relationships/slide" Target="/ppt/slides/slide5.xml" Id="R68249761473f4aa4" /><Relationship Type="http://schemas.openxmlformats.org/officeDocument/2006/relationships/slide" Target="/ppt/slides/slide6.xml" Id="R7489b108118e4a23" /><Relationship Type="http://schemas.openxmlformats.org/officeDocument/2006/relationships/slide" Target="/ppt/slides/slide7.xml" Id="R90faf33d3bf54f34" /><Relationship Type="http://schemas.openxmlformats.org/officeDocument/2006/relationships/slide" Target="/ppt/slides/slide8.xml" Id="R6239a821c66f468e" /><Relationship Type="http://schemas.openxmlformats.org/officeDocument/2006/relationships/slide" Target="/ppt/slides/slide9.xml" Id="R615e14a63c9548a5" /><Relationship Type="http://schemas.openxmlformats.org/officeDocument/2006/relationships/slide" Target="/ppt/slides/slide10.xml" Id="R44f19c2fb5a34533" /><Relationship Type="http://schemas.openxmlformats.org/officeDocument/2006/relationships/slide" Target="/ppt/slides/slide11.xml" Id="Rbea1fa59f16b4a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0f9a1d3f5a46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74ef6cfe664b22" /><Relationship Type="http://schemas.openxmlformats.org/officeDocument/2006/relationships/notesMaster" Target="/ppt/notesMasters/notesMaster1.xml" Id="R2a0c530ef2c946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8d592a5acd4e36" /><Relationship Type="http://schemas.openxmlformats.org/officeDocument/2006/relationships/notesMaster" Target="/ppt/notesMasters/notesMaster1.xml" Id="R403e6680dd6948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468469273547d5" /><Relationship Type="http://schemas.openxmlformats.org/officeDocument/2006/relationships/notesMaster" Target="/ppt/notesMasters/notesMaster1.xml" Id="Red98698cc97b4f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7cb3b88bee42cc" /><Relationship Type="http://schemas.openxmlformats.org/officeDocument/2006/relationships/notesMaster" Target="/ppt/notesMasters/notesMaster1.xml" Id="Rdd6f2f843f7d4b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fc91ff0fa24531" /><Relationship Type="http://schemas.openxmlformats.org/officeDocument/2006/relationships/notesMaster" Target="/ppt/notesMasters/notesMaster1.xml" Id="R590471f268c146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d190ad277d4d5a" /><Relationship Type="http://schemas.openxmlformats.org/officeDocument/2006/relationships/notesMaster" Target="/ppt/notesMasters/notesMaster1.xml" Id="R866ea1b6831244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8b94ff5eaf4a50" /><Relationship Type="http://schemas.openxmlformats.org/officeDocument/2006/relationships/notesMaster" Target="/ppt/notesMasters/notesMaster1.xml" Id="Rc91546d0be764e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c907dce66b421a" /><Relationship Type="http://schemas.openxmlformats.org/officeDocument/2006/relationships/notesMaster" Target="/ppt/notesMasters/notesMaster1.xml" Id="R6f3e02898c1145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f1ed89edef4f28" /><Relationship Type="http://schemas.openxmlformats.org/officeDocument/2006/relationships/notesMaster" Target="/ppt/notesMasters/notesMaster1.xml" Id="R21d1cb0a31fb43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d3d7366635494b" /><Relationship Type="http://schemas.openxmlformats.org/officeDocument/2006/relationships/notesMaster" Target="/ppt/notesMasters/notesMaster1.xml" Id="R84c681c80d4a455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b3abc96f174965" /><Relationship Type="http://schemas.openxmlformats.org/officeDocument/2006/relationships/notesMaster" Target="/ppt/notesMasters/notesMaster1.xml" Id="R7a882164be8d43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571bf5e36342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854450b1a9412a" /><Relationship Type="http://schemas.openxmlformats.org/officeDocument/2006/relationships/slideLayout" Target="/ppt/slideLayouts/slideLayout1.xml" Id="R6793aa6d7e2b4d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93aa6d7e2b4d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eed3e4acd425c" /><Relationship Type="http://schemas.openxmlformats.org/officeDocument/2006/relationships/image" Target="/ppt/media/image.png" Id="R4332380c53634d74" /><Relationship Type="http://schemas.openxmlformats.org/officeDocument/2006/relationships/notesSlide" Target="/ppt/notesSlides/notesSlide1.xml" Id="R08976571153740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f8f3cf49642e5" /><Relationship Type="http://schemas.openxmlformats.org/officeDocument/2006/relationships/notesSlide" Target="/ppt/notesSlides/notesSlide2.xml" Id="R529861c83c1c44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ce3ba4efcc44ff" /><Relationship Type="http://schemas.openxmlformats.org/officeDocument/2006/relationships/notesSlide" Target="/ppt/notesSlides/notesSlide3.xml" Id="Rffb27ed6da0748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37e27e9a5c475d" /><Relationship Type="http://schemas.openxmlformats.org/officeDocument/2006/relationships/notesSlide" Target="/ppt/notesSlides/notesSlide4.xml" Id="R905fe7bfe34b4e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befa9f48a64f5a" /><Relationship Type="http://schemas.openxmlformats.org/officeDocument/2006/relationships/notesSlide" Target="/ppt/notesSlides/notesSlide5.xml" Id="Rabb831d7e7c742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57df406a7e489c" /><Relationship Type="http://schemas.openxmlformats.org/officeDocument/2006/relationships/notesSlide" Target="/ppt/notesSlides/notesSlide6.xml" Id="R26419446ad3644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2522010dc4766" /><Relationship Type="http://schemas.openxmlformats.org/officeDocument/2006/relationships/notesSlide" Target="/ppt/notesSlides/notesSlide7.xml" Id="R6270fcd84f6549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7fb4a0ce044a2" /><Relationship Type="http://schemas.openxmlformats.org/officeDocument/2006/relationships/notesSlide" Target="/ppt/notesSlides/notesSlide8.xml" Id="R748116bdaabf4f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47513a3ac47b2" /><Relationship Type="http://schemas.openxmlformats.org/officeDocument/2006/relationships/notesSlide" Target="/ppt/notesSlides/notesSlide9.xml" Id="R14846ce5ada845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2eb6cb37a42a4" /><Relationship Type="http://schemas.openxmlformats.org/officeDocument/2006/relationships/notesSlide" Target="/ppt/notesSlides/notesSlide10.xml" Id="R8871e42dcaca437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2130c2f094077" /><Relationship Type="http://schemas.openxmlformats.org/officeDocument/2006/relationships/notesSlide" Target="/ppt/notesSlides/notesSlide11.xml" Id="Rc92484507dad4e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9F925-7154-40E3-9C2D-90B0EC6A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23261-429A-4CF1-B967-939091BE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59595-AEF7-4EB2-BE7A-C9DEE496E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Dribbble Spreadsheet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FF402-70A5-4C3C-82B6-34E9B758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Plan a month of social posts for a boutique coffee brand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6226E-DBD7-4016-BC58-786C17FF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013F8-B45D-457C-8165-462D666B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DD9C69-B790-4CDC-ADC5-521C5F80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27899-E268-42CA-AA8C-3DBB3A3E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2380c53634d7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96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1C7103-E98E-4E58-A7EB-E37249A3D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95EBB-3683-450C-9AF8-1F0478AD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97A8CE-4019-48B2-A929-2B1F9C34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2F412-BB45-4E6A-B058-519501F3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72E12-0059-440C-BC1B-260AF21D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dribbble spreadsheet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02B3E3-6DC0-4DD0-BB04-E34B6673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0542E-E7B0-413D-BCF9-264F9016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6D0250-69EE-428A-A7FB-277C79D2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F0E0AC-F119-4C26-97DB-AC6BCAFC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676D4-7F62-4340-9ADB-8F844DBE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E6437-6F5A-4324-9D28-DEC65215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F9F118-60A0-47E5-8700-7A73E360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205BCE-976A-43A4-9070-1A5048B5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1BFE9-5138-4901-9779-9785AD28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9B3DB-605B-4FBC-8440-06AED04B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EFF186-1C47-4965-AFD4-0475593C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 Queue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139B1-1A53-4C66-94CE-9D9C9125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due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B7F197-BF0E-48F5-9532-E6D34CB1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EAB895-06AC-4087-9E37-F10C0D08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3B705E-04EB-4C3A-BAFE-7189DCC6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Approval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6C74C8-FA27-4DE5-8F51-2D9DF883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approvals</a:t>
            </a:r>
          </a:p>
        </p:txBody>
      </p:sp>
    </p:spTree>
    <p:extLst>
      <p:ext uri="{BB962C8B-B14F-4D97-AF65-F5344CB8AC3E}">
        <p14:creationId xmlns:p14="http://schemas.microsoft.com/office/powerpoint/2010/main" val="15341280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CC8E97-2B4F-4DD7-A02F-B1D9C60B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1F12A-173E-4C82-A9E0-94014692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89C46-BCBE-40DE-B6FD-283A6241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5886A-E5A2-4647-96BE-E95384CF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15CAA3-D28A-41C5-9157-23768600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daily posts, themes, and approvals in one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13939-1ECB-4A32-BC20-4FC0E2767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4B75B-26B4-42CD-97E6-AD514FE6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968114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E33BDE-EAF9-4DAC-865D-01DEBEEC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D0CC7-3A38-4484-B99E-7D4156D4B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CFBEE0-1BB9-4B61-8D14-C3C31EAF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43029-8064-40D9-A233-E4AFB289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A10588-E664-46EA-8EAC-CC1925CF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dribbble spreadsheet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1C402-B475-4784-8750-F44D7584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B6CE6-1C37-4100-83DE-4C163C54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F8E01-05F5-4D61-9163-7FBCFD3E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F3B90-A85E-4485-996A-10EF31A8A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dribbble spreadsheet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2D5D5-F391-479F-AD41-29054629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FA4655-DC49-4366-A1DF-F523D1AC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91750-FCA4-4478-8F4E-008AB710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8009F-65A1-4732-AB16-A9F99656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A8FD6-97A9-497A-8536-A17CC0F4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daily posts, themes, and approvals 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7C6B8D-E0F2-49A4-B17F-CB4E8202E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F35637-6110-4D48-BDE1-A6D2CDE0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D7F49C-8D9E-433C-9DA8-22AB0F1E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281A45-4016-4D39-A289-2B0A17AB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8139BA-8149-4BED-BAB9-C35690A0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Track publish 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26CD6A-475F-4688-809E-4A5DCC16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872641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13D64A-7787-47F2-AAFE-DB503BF4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E2D59-CE22-4505-A9EC-8D88822F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85F2A-7937-4EFE-8506-DB9A28E6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EF997F-7666-4DA4-9014-39172BED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62F2BA-7018-4425-9E1F-4BA60B41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457E0-5743-41AA-B433-001BBD25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DAF9A-FAA1-47B9-B67E-8B44B039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89E16-60D6-465B-8BAB-12B07CB6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27262-3C5D-44DA-BA0F-1A7847F6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B05921-065F-4B8A-840B-42F79A9A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1E4F00-93A1-40C8-A750-C5B64F7E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2268D9-3D33-4E3F-881F-44DC0B13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64DDF2-8DDB-462B-AC4A-99557ABF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68F027-1C28-40BA-AB4F-6E1C0105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B31A4F-96A2-4D5D-B4F3-9FF05119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1B8E12-C931-47A8-A50B-9509B3EF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C3F99-053A-40C9-9FFB-43630E60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due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5FED45-43E6-4789-9508-A8305D21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0BE720-8624-4AF8-A4A8-3ABB7191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20A953-2AEC-4D1E-B341-E9BD4DDF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A14660-0E6C-4F02-8562-2DF8EBC8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approvals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3F43F7-A436-48F5-869B-8DD2681A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93B46A-96D6-41BF-A5F4-EE918C6E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0EB114-F044-4809-9ECA-39F98B873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C39617-28E5-4C13-8F28-53D6FFC7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035616-65E7-4213-9BF1-8D9A4502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443876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9B5506-8491-47A2-A9D6-695C63CD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52202-ADA7-4C2A-A6A4-EE7E7B07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E33C9-1D16-4273-B498-13B56FC2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A1DBF-149F-46CA-880A-CF301BB8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552A5-2DE3-4D1A-8E60-F23804FD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dribbble spreadsheet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75640-AB47-4DCC-8D93-71C72B3E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23274-33C8-474B-B5C1-8F066708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2F5D1C-1B3B-4C2F-A352-FDD71890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712CE-52BB-4169-98A3-FD8AB1F3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B3316E-5C85-4AD1-91D5-FC34430B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A52A7-09C9-4C89-AFF8-59E2101B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Deadlines get missed during launch week.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47F007-A2B3-4456-8EB1-24C1A973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F89855-8452-457F-899B-7C380CA5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Approval feedback is hard to track.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701D6-4854-4FFE-95E5-AC82D8D4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3BE10-A844-45C2-8A2A-681D4D43E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2E335-63D6-49F3-B472-54E0B263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2E7CA-EB79-4DB4-89F3-DA2AE30A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post has a clear place and date.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9B73B2-A46D-46CC-AAF7-9CE4B088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D582D4-19E8-4248-B4EB-5746D194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follow the launch flow easily.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464340-605C-46C6-9E92-25B6B8F0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5D83A3-7E31-40E0-A93C-5A2B0686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stays organized beside each draft.</a:t>
            </a:r>
          </a:p>
        </p:txBody>
      </p:sp>
    </p:spTree>
    <p:extLst>
      <p:ext uri="{BB962C8B-B14F-4D97-AF65-F5344CB8AC3E}">
        <p14:creationId xmlns:p14="http://schemas.microsoft.com/office/powerpoint/2010/main" val="4538611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7519BC-A72F-4871-9DC1-145F26D7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63732D-2102-46C0-A311-75C4161A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CE8F2-2275-4D45-91D9-B04B59BD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755691-982F-488C-85E0-4050A338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C29B5-BACE-4CD4-8D21-FD93A213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FCEF65-5380-40BB-955B-BCC7112B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2D222C-E103-439E-A4A8-772E44B6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060CB6-9A36-48CD-A177-A8D2FFA8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41479-1C2E-4D31-BF2C-483034E1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C7D5B9-FC5C-47B3-892C-2720FFCF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schedule to coordinate content and deadlines.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7EAD1F-BB66-49AE-A33E-C76AD452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9275A-92DD-49FA-91A7-77938F53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CFC975-024F-4AEE-8267-2C9D371A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1A623-ED7B-4CF2-B69C-64F0BA21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B00AF-16DA-4C46-AC49-05CA234D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message consistency across launch content.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A9FE56-AD51-45AA-9A08-43BE278A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66702-9AA3-43B3-B3E7-B37EF377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ADB3DA-1EF6-49C1-BFD7-8A8074F1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91749A-CD06-4B55-B8DC-5B906472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F67C3F-59E7-42D9-961A-33E40B85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track drafts, edits, and final approvals.</a:t>
            </a:r>
          </a:p>
        </p:txBody>
      </p:sp>
    </p:spTree>
    <p:extLst>
      <p:ext uri="{BB962C8B-B14F-4D97-AF65-F5344CB8AC3E}">
        <p14:creationId xmlns:p14="http://schemas.microsoft.com/office/powerpoint/2010/main" val="719962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794B96-0DAC-4E80-AE6E-945CF0A1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E16F1E-91E6-452C-AD86-C2041DE8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30356D-2D9E-4E7E-9C81-C00FFB41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36867-3C1D-49F5-B661-3C2CA436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2AD422-8145-41D7-8FFC-72707B93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021CE5-CF7D-4ACB-8658-9ABC3125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DCFAB7-DA2C-49F1-A81B-2C6AF350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02237-7556-4996-A0E4-31A8E9F2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760BC4-F4DA-48DB-91FC-9D7A2C8F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FFB10-1BD1-49CB-868C-E0C03553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2C945F-A80E-456D-86D7-7C93E1AB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EA0F1E-9AE8-41D4-822A-2AE96E0B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687135-3CAE-424F-B6EF-F5013028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33A233-D97B-4E20-9C3B-BB4A405DA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848FA-8945-4297-95BA-EE450A98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443173-CDEE-432E-AF94-C842FBF3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EDEE9D-F02A-4EBD-BF16-A4F97273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802A71-9D5B-465D-B91E-E551AADB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FB6625-346D-41F5-A790-CA023C70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297413-7802-4069-8353-095B0451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5EFF54-C8E8-453D-AFD1-971DC5DD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7E0923-2CBD-4E4A-B030-B1338D8BC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6BC05F-DCA1-4DDF-85E0-9E7AF73B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due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E1B4D7-BA23-416B-88BE-56B646E3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7A49AA-8B75-4C51-8870-35F40DB1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F634EC-BAB8-4C8E-8F63-430A110A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4C2E03-DB42-4A03-A0B8-57A7A76A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F92A39-74F1-47A1-9F23-5164CF0C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8B0E7B-E21F-49AA-B221-07D56731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approvals</a:t>
            </a:r>
          </a:p>
        </p:txBody>
      </p:sp>
    </p:spTree>
    <p:extLst>
      <p:ext uri="{BB962C8B-B14F-4D97-AF65-F5344CB8AC3E}">
        <p14:creationId xmlns:p14="http://schemas.microsoft.com/office/powerpoint/2010/main" val="11475808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4FADB7-57EB-4E3A-9A16-FFF5C4D0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BB7FA6-34BE-4AA5-9FAB-FAD12449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5DD630-C915-41BC-9799-8DDC78F5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6CE3C9-39B8-4A72-AB18-05A8663E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5EFBC0-AA07-4048-A366-2FB91E78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4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dribbble spreadsheet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D5CC6D-A836-4853-A07A-CD4DEA82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33F451-CE17-4D67-B17B-EF45186E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C1BAB-B072-429E-9756-B995E387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keep launch posts organized from first draft to publish?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9B9356-629C-4E21-B459-045D8AE0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35322-866A-4BD1-BE62-0C16C7F3A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00C4C7-3BA6-44F3-89DD-D68CA269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067C2F-9F1B-4A04-A284-EDBD7402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8484A-0B6D-4F9A-A5F4-25E76800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55B2B-1012-4A53-B512-3FEDF669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014255-5D02-42E1-9350-D2F647CA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due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9D54F-D4C3-409B-A616-99078910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282F9-2BF0-4B7F-BB77-6C659288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010B61-434D-412A-ABC9-BF755D2E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10730598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ED4F18-4157-4EC0-87BF-6C185B4C0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906D3-4F78-444C-A920-9A7DBB46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6C86FA-0125-4999-B812-0E347E59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B4605-3D93-4D29-B932-F06EC94D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365FF-A58F-4FFB-B8D5-230A3E0A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dribbble spreadsheet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CEFE1-708D-4F65-BB76-443CCA0D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B909D-2EB8-4502-942A-70EBB3EF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9D509-B670-46A5-9222-2F4930CC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33627-7D75-4403-BFA8-A04D09EF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208C0E-290B-4DA0-AD3A-5E710122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E04C1-106B-400D-8DA6-FB7ACB04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314881-CBFE-43D6-B4BF-903DFE52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5E2E69-B962-4C3B-980F-727AA281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37BBB6-6350-41A7-A2C1-FAF7D7E6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90951A-054D-4B3F-9B9D-63912570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5B65C5-1FCD-409C-95B2-C2DBF9D9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17499-6469-493B-888B-97248E76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595A0-E81C-4F64-AEA8-5A02AE5C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E0501E-976D-468D-8DCE-89040FAA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due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D65C06-9737-466A-893E-B01D0148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FFFEAB-03DA-4041-8D61-A505CE61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1DE6A2-4D28-4309-8885-76EE186B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06B7AD-0FC6-419F-A2B2-91B1A931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67F54D-D4EA-42A2-A645-E2AA7996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B74A03-B97E-4BF2-9B1A-260E0F77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611359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46853-E25E-448D-AD42-BF7FD745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CC7FA-06A0-4C98-B7EE-604DE105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F135B-6B81-41AE-8ACD-DF6B7BF4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launch ideas into a steady posting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9BA9F-BB9A-4FA6-98A2-9907E9D1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ED479-EC18-4D59-97A6-1F026A1A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B6619C-A6DC-4062-93BB-2503C296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227E71-8642-4F76-A401-A729CD4D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274413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2026-10-01T21:08:13.3480000Z</dcterms:created>
  <dcterms:modified xsi:type="dcterms:W3CDTF">2026-10-01T21:08:13.3480000Z</dcterms:modified>
</coreProperties>
</file>