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7f18abf7bb4dd0" /><Relationship Type="http://schemas.openxmlformats.org/officeDocument/2006/relationships/extended-properties" Target="/docProps/app.xml" Id="R2fa28ffd313441ff" /><Relationship Type="http://schemas.openxmlformats.org/officeDocument/2006/relationships/officeDocument" Target="/ppt/presentation.xml" Id="R4a9a216bff6a4f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31ed5312194f17"/>
  </p:sldMasterIdLst>
  <p:notesMasterIdLst>
    <p:notesMasterId xmlns:r="http://schemas.openxmlformats.org/officeDocument/2006/relationships" r:id="R796b3ba3ecf34dbc"/>
  </p:notesMasterIdLst>
  <p:sldIdLst>
    <p:sldId xmlns:r="http://schemas.openxmlformats.org/officeDocument/2006/relationships" id="256" r:id="Rdcb53c1dfeaf4046"/>
    <p:sldId xmlns:r="http://schemas.openxmlformats.org/officeDocument/2006/relationships" id="257" r:id="R356bcaa94dab406f"/>
    <p:sldId xmlns:r="http://schemas.openxmlformats.org/officeDocument/2006/relationships" id="258" r:id="R2825eae35ed94e59"/>
    <p:sldId xmlns:r="http://schemas.openxmlformats.org/officeDocument/2006/relationships" id="259" r:id="Radc18a34d7934de7"/>
    <p:sldId xmlns:r="http://schemas.openxmlformats.org/officeDocument/2006/relationships" id="260" r:id="R982072dcfc154e58"/>
    <p:sldId xmlns:r="http://schemas.openxmlformats.org/officeDocument/2006/relationships" id="261" r:id="R7db9fcfbfd2e4e7b"/>
    <p:sldId xmlns:r="http://schemas.openxmlformats.org/officeDocument/2006/relationships" id="262" r:id="Rbdce64011a424f82"/>
    <p:sldId xmlns:r="http://schemas.openxmlformats.org/officeDocument/2006/relationships" id="263" r:id="Rd75a5042b8d846ec"/>
    <p:sldId xmlns:r="http://schemas.openxmlformats.org/officeDocument/2006/relationships" id="264" r:id="R8edf08c5fd35438f"/>
    <p:sldId xmlns:r="http://schemas.openxmlformats.org/officeDocument/2006/relationships" id="265" r:id="Ra3d02ac52d5948b8"/>
    <p:sldId xmlns:r="http://schemas.openxmlformats.org/officeDocument/2006/relationships" id="266" r:id="R6e311b878a2244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d5faf195044c37" /><Relationship Type="http://schemas.openxmlformats.org/officeDocument/2006/relationships/slideMaster" Target="/ppt/slideMasters/slideMaster1.xml" Id="R8531ed5312194f17" /><Relationship Type="http://schemas.openxmlformats.org/officeDocument/2006/relationships/notesMaster" Target="/ppt/notesMasters/notesMaster1.xml" Id="R796b3ba3ecf34dbc" /><Relationship Type="http://schemas.openxmlformats.org/officeDocument/2006/relationships/presProps" Target="/ppt/presProps.xml" Id="R1e0961d360d3419d" /><Relationship Type="http://schemas.openxmlformats.org/officeDocument/2006/relationships/tableStyles" Target="/ppt/tableStyles.xml" Id="R9b745b1cfba14a3c" /><Relationship Type="http://schemas.openxmlformats.org/officeDocument/2006/relationships/slide" Target="/ppt/slides/slide1.xml" Id="Rdcb53c1dfeaf4046" /><Relationship Type="http://schemas.openxmlformats.org/officeDocument/2006/relationships/slide" Target="/ppt/slides/slide2.xml" Id="R356bcaa94dab406f" /><Relationship Type="http://schemas.openxmlformats.org/officeDocument/2006/relationships/slide" Target="/ppt/slides/slide3.xml" Id="R2825eae35ed94e59" /><Relationship Type="http://schemas.openxmlformats.org/officeDocument/2006/relationships/slide" Target="/ppt/slides/slide4.xml" Id="Radc18a34d7934de7" /><Relationship Type="http://schemas.openxmlformats.org/officeDocument/2006/relationships/slide" Target="/ppt/slides/slide5.xml" Id="R982072dcfc154e58" /><Relationship Type="http://schemas.openxmlformats.org/officeDocument/2006/relationships/slide" Target="/ppt/slides/slide6.xml" Id="R7db9fcfbfd2e4e7b" /><Relationship Type="http://schemas.openxmlformats.org/officeDocument/2006/relationships/slide" Target="/ppt/slides/slide7.xml" Id="Rbdce64011a424f82" /><Relationship Type="http://schemas.openxmlformats.org/officeDocument/2006/relationships/slide" Target="/ppt/slides/slide8.xml" Id="Rd75a5042b8d846ec" /><Relationship Type="http://schemas.openxmlformats.org/officeDocument/2006/relationships/slide" Target="/ppt/slides/slide9.xml" Id="R8edf08c5fd35438f" /><Relationship Type="http://schemas.openxmlformats.org/officeDocument/2006/relationships/slide" Target="/ppt/slides/slide10.xml" Id="Ra3d02ac52d5948b8" /><Relationship Type="http://schemas.openxmlformats.org/officeDocument/2006/relationships/slide" Target="/ppt/slides/slide11.xml" Id="R6e311b878a2244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44737f5b2146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db3d092c6b4c7b" /><Relationship Type="http://schemas.openxmlformats.org/officeDocument/2006/relationships/notesMaster" Target="/ppt/notesMasters/notesMaster1.xml" Id="Ra0372a6589054b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7cdca49aa4425a" /><Relationship Type="http://schemas.openxmlformats.org/officeDocument/2006/relationships/notesMaster" Target="/ppt/notesMasters/notesMaster1.xml" Id="R41b4358072da46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fe8dca4c748435b" /><Relationship Type="http://schemas.openxmlformats.org/officeDocument/2006/relationships/notesMaster" Target="/ppt/notesMasters/notesMaster1.xml" Id="Re16502647b1046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f10390039440b0" /><Relationship Type="http://schemas.openxmlformats.org/officeDocument/2006/relationships/notesMaster" Target="/ppt/notesMasters/notesMaster1.xml" Id="R79095b9de7ff49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2feb92550f4de2" /><Relationship Type="http://schemas.openxmlformats.org/officeDocument/2006/relationships/notesMaster" Target="/ppt/notesMasters/notesMaster1.xml" Id="R7d1a12cbf2364e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71d76e306148d6" /><Relationship Type="http://schemas.openxmlformats.org/officeDocument/2006/relationships/notesMaster" Target="/ppt/notesMasters/notesMaster1.xml" Id="Rac758145236244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d08e261ef344bd" /><Relationship Type="http://schemas.openxmlformats.org/officeDocument/2006/relationships/notesMaster" Target="/ppt/notesMasters/notesMaster1.xml" Id="Ra0f7e321027245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f2e624c2d74e08" /><Relationship Type="http://schemas.openxmlformats.org/officeDocument/2006/relationships/notesMaster" Target="/ppt/notesMasters/notesMaster1.xml" Id="R4e4540b3c58b49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5e141e297743db" /><Relationship Type="http://schemas.openxmlformats.org/officeDocument/2006/relationships/notesMaster" Target="/ppt/notesMasters/notesMaster1.xml" Id="R9d1b50764f794b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8d300a0c23443a2" /><Relationship Type="http://schemas.openxmlformats.org/officeDocument/2006/relationships/notesMaster" Target="/ppt/notesMasters/notesMaster1.xml" Id="R304be97cac4240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61f0b11442742ec" /><Relationship Type="http://schemas.openxmlformats.org/officeDocument/2006/relationships/notesMaster" Target="/ppt/notesMasters/notesMaster1.xml" Id="R544a6fb6bb0046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07953b540241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db7ac210364b4d" /><Relationship Type="http://schemas.openxmlformats.org/officeDocument/2006/relationships/slideLayout" Target="/ppt/slideLayouts/slideLayout1.xml" Id="R3f00bfa47f3741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00bfa47f3741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2a85078c1b4985" /><Relationship Type="http://schemas.openxmlformats.org/officeDocument/2006/relationships/image" Target="/ppt/media/image.png" Id="Rd0d46588ead34432" /><Relationship Type="http://schemas.openxmlformats.org/officeDocument/2006/relationships/notesSlide" Target="/ppt/notesSlides/notesSlide1.xml" Id="R186ad0cb833447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05049e8fbf4cff" /><Relationship Type="http://schemas.openxmlformats.org/officeDocument/2006/relationships/notesSlide" Target="/ppt/notesSlides/notesSlide2.xml" Id="R2397086270ba44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554cf8bfa5456d" /><Relationship Type="http://schemas.openxmlformats.org/officeDocument/2006/relationships/notesSlide" Target="/ppt/notesSlides/notesSlide3.xml" Id="R7b1e9fc07dd94d7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93d2daa754629" /><Relationship Type="http://schemas.openxmlformats.org/officeDocument/2006/relationships/notesSlide" Target="/ppt/notesSlides/notesSlide4.xml" Id="Rc6fd0bf71b6e49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e94281cf0a49f9" /><Relationship Type="http://schemas.openxmlformats.org/officeDocument/2006/relationships/notesSlide" Target="/ppt/notesSlides/notesSlide5.xml" Id="Rd813dc10f8c74f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4855d798a4f30" /><Relationship Type="http://schemas.openxmlformats.org/officeDocument/2006/relationships/notesSlide" Target="/ppt/notesSlides/notesSlide6.xml" Id="R8c618e6ebc9846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9a07b256dd45c4" /><Relationship Type="http://schemas.openxmlformats.org/officeDocument/2006/relationships/notesSlide" Target="/ppt/notesSlides/notesSlide7.xml" Id="Re7bb0a31aeed45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a9e189cd84588" /><Relationship Type="http://schemas.openxmlformats.org/officeDocument/2006/relationships/notesSlide" Target="/ppt/notesSlides/notesSlide8.xml" Id="R43566cf7832649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7fdc7fdfac4c1b" /><Relationship Type="http://schemas.openxmlformats.org/officeDocument/2006/relationships/notesSlide" Target="/ppt/notesSlides/notesSlide9.xml" Id="R5e06348519564a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6a5e66394e4261" /><Relationship Type="http://schemas.openxmlformats.org/officeDocument/2006/relationships/notesSlide" Target="/ppt/notesSlides/notesSlide10.xml" Id="Rb3940dd52af341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19c5030074a4d" /><Relationship Type="http://schemas.openxmlformats.org/officeDocument/2006/relationships/notesSlide" Target="/ppt/notesSlides/notesSlide11.xml" Id="Rad7096d3698541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4DBBD5-63A6-4989-A8CE-3725E0FBC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59FCD-2B33-4D25-AE78-FAD560CD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CAAC0-9830-4EFD-946C-602B89A2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Business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D2B55-71FA-466A-AE7D-9AA2D7A8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home goods brand streamlines online orders, launches bundles, and improves repeat sales.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C55E87-7D67-465A-9ED9-D393306A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D3FE4C-38B6-447D-9365-E0336899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2ACF9-4E72-44B7-A265-8A7844369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A059AD-1C0D-4995-83C8-1B242A98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d46588ead3443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376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D9F39-C2A3-43AE-B7BD-1EBEF8E7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738D0C-E6F3-4C4B-BEA3-E6862D12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72B5BF-44A7-4851-B4B6-B52958BA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AAD08-313E-4B12-AA89-7D46132A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144D86-2F2F-491A-80D1-5C0743A3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business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DBB0DD-FDC7-4E77-B04F-B7808E97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49ED7C-BB51-4172-B611-79770921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F22686-4242-4AA6-863A-F32000E3E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33E131-CDFA-4569-B56A-5B9E4204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the storefront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CD11A0-FE56-415B-B648-C77E3C76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7A53B-46BE-4854-A2AD-1C516C68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F86F5B-9A72-4184-8152-3B66FDE3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Storefront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A06730-5F07-4EC4-A3DD-2BF9C46C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FC3348-2A2B-4013-AA93-85F19BFF0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F15A84-F895-4951-A474-575328F4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FC8DC9-7857-4D9E-AE14-832B3E0C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A864C3-967B-422D-A3ED-271D6C31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FCEC2F-91F2-4B91-870E-1F9A8EC3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ED5FA9-5C90-4F3C-8D5A-6A2BFE47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69FDAB-C084-4C59-98F8-FF1B065B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Moves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B48E85-CD19-4C43-9C3B-AE8A82FF9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bundle offers</a:t>
            </a:r>
          </a:p>
        </p:txBody>
      </p:sp>
    </p:spTree>
    <p:extLst>
      <p:ext uri="{BB962C8B-B14F-4D97-AF65-F5344CB8AC3E}">
        <p14:creationId xmlns:p14="http://schemas.microsoft.com/office/powerpoint/2010/main" val="10201739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C94231-9886-4A05-A4D1-5B69CAFA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6C344-3DB0-43ED-92A8-AF9A5ECF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498D2C-3301-49F9-9339-A1BEAEE1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DE03D9-ACC3-450B-8976-146DBCE2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98D6A-84A2-43DD-BBBE-4110E81C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growing shop into a smoother buying experience.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1FAB4-C708-4FF6-899E-D4951F8C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7DB10B-6C4C-4B9A-9236-0198BC72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678231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336857-2B6F-471F-858C-0A959641D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B56264-930A-4848-BC8E-6FFBEB30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C7E0A0-62FC-4425-983F-70A38DDE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A8CF15-792C-473A-BF1A-BF2EC2DB2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21A12-06FA-43EC-977E-DAFAF3F7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e commerce business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F1755F-C450-4A9A-8C09-51743225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6096E-2B2E-4A7A-9D73-477B9E82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7A035D-DB5E-49E6-83F5-97EB0987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FC2686-679F-4E65-9F0E-4CB5F1174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business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9809E3-3F2E-4418-B38D-714941227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6093E9-DFEE-4E9D-A9D4-3739ECB1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75DE1E-AA9D-49ED-A990-679C8AC7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37092D-70FC-4BC7-A89C-091C5EA4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6F7255-F736-4219-BB45-2600B481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growing shop into a smoother buyin…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A96202-669E-486A-BC78-B3470518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A0254C-2E10-4593-BFD2-F13493D4B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F3BEBF-DA98-4CC2-B747-ED53D636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47638-2A52-419C-BC5B-951D2DF7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417BEB-EBDB-4C20-B0E2-65B6601D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Track repeat buyers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0F3696-4A20-449F-BE86-C2E8DD60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387209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AB78C7-12B4-4E32-8E40-5D43F37D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9BA5A9-004E-4F57-9273-4736A0D6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FCAD0A-9095-4B8E-AE2D-372E103F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69BAB0-7856-42D9-8CDE-EAB8552A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DF0BD-D8C4-48B5-8C05-EE8149A04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6E898E-5DEC-4E7B-91B8-7DBEF5ED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3D8621-5908-4723-87A1-97E010F27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9ECDD-24B7-43DA-92F8-F5CA3357F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961955-3A5D-4AB9-A11B-3E9C823A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the storefront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BEFE8-B9B2-4A6B-A4FB-9FA1A6416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A78047-38E1-4253-9FBD-C276408D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AC5E82-BD5D-46CA-91BD-CC1E6398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65A0C0-B143-49F7-8FF5-B921CBA1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A7909-ACDB-4AC2-9EB1-ECF147810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C25FB-C36F-449B-9844-9AB1BEF4E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616047-3682-4CE8-8744-F76BF36F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B87CA8-AB84-41A8-95CE-2E9027D9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A547F3-9616-4C26-A264-6419CF40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6A9527-763D-4C9E-B43E-66A29ADF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05397B-8144-4DC3-995F-9FB69823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0BD947-9A8D-4687-B6C6-AD6952D22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bundle offers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492B19-BFBF-4963-B55F-4C88A890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4FC607-146E-42E0-90E9-A869B339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85FBCD-A959-4ADE-B51D-B48B1385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42DF86-9C41-485B-8FC8-E59B5BA8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repeat buyers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C91F6E-D815-4C73-AE52-42E227080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036091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477242-DC2A-4F2B-9BDD-42BFCF99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985846-6494-4CBB-8410-2D1B8CA89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07F748-151B-4609-9531-F1EDE1823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D6955-5874-4E31-B787-7462DB2F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C1543-FFBB-4548-A0E3-0B4CE2F5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business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DFAE3-7427-4D8D-A278-893D5324E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6B8E33-102E-4D35-B979-FA705CF0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FE2D1-F704-4360-9887-C1E41684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01FD0F-DEA8-4910-A344-09A48701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pages feel crowded and hard to scan.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F7C3E1-1908-4861-9084-93C28B4A2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C849F6-5134-4CC8-B5C0-F75F14D9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Shoppers leave before finishing checkout.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FB8CC4-AE7A-4457-A25A-EAC32D6D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1BC5BF-4181-40F7-929A-6917DFE5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Promotions are scattered across channels.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61970E-5E27-47EC-908D-8184C709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9C8B45-CA2A-48E5-8E9C-A7D8B01A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0F11E6-1C25-4D8C-8B78-8CB56386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317DDE-462E-42B3-A84A-946899A4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products are easier to compare and buy.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DD3D74-7014-4D2F-92E0-11322A96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B45C9E-AAF8-42E5-A0ED-298FD775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Checkout feels simpler and more focused.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A1F70B-C9AE-48CF-A68E-5CB7078E0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8D116E-5E84-48BA-B1B8-95445E932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Offers are aligned across the store and email.</a:t>
            </a:r>
          </a:p>
        </p:txBody>
      </p:sp>
    </p:spTree>
    <p:extLst>
      <p:ext uri="{BB962C8B-B14F-4D97-AF65-F5344CB8AC3E}">
        <p14:creationId xmlns:p14="http://schemas.microsoft.com/office/powerpoint/2010/main" val="17381941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9E6762-ABA8-4641-A3BC-3A588AA1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048B2-71CA-4CD5-9DA3-7382FF60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14E2E9-9AC8-4922-A327-9B37FA4E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BD03EA-9C1F-4ACE-BAB2-651DC1C2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7520A6-A444-4385-BFA7-D8B79AB6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46031E-6084-4597-8B64-8C499DE7C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CCE695-3C17-43CF-80C9-91E78877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896772-D420-4521-BFAA-91A3AEC1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F6C6B1-6F83-4BF0-8A3A-1393D032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BD11A3-3D9A-423B-89D5-82D9722A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plan to improve the online shop without rebuilding everything.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1E95A4-D130-432C-B0D7-95199361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AEE7B0-E087-4BD6-8BE0-50648AD9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A71671-D33D-4B05-B183-5C7E21C48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06AB34-3D05-4D74-A14F-BEE5A45B6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FEC908-6D4B-4BE5-BF4B-42139003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messaging and campaign ideas that fit the brand and product mix.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C9746-DDD5-4747-8250-825E8EC9B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7D703A-DC4F-4AA7-8BE9-F3C18139E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5C9E1E-974A-4381-AD89-7026072C5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C4F185-D318-4506-B5C5-AC8B89A19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OPS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72A269-8F55-4D13-AB52-7C12309D8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smoother order process that reduces confusion for the team.</a:t>
            </a:r>
          </a:p>
        </p:txBody>
      </p:sp>
    </p:spTree>
    <p:extLst>
      <p:ext uri="{BB962C8B-B14F-4D97-AF65-F5344CB8AC3E}">
        <p14:creationId xmlns:p14="http://schemas.microsoft.com/office/powerpoint/2010/main" val="16058540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A82E302-1686-4919-97EB-4F7964A8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19F38-6BC8-49A6-A521-C9D817732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6F93DF-3AA1-4104-AC3E-0D5F17EA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9ED99-59A2-48B3-B15A-31D93F01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5CF272-4B90-47EF-8AF8-EE3BD9B7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0B689A-E0BC-417A-B3A5-446261837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60264E-8E9D-4096-8F53-6C0107300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5ECA16-BA28-4742-A55B-AC057131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E35DF3-8110-4F47-AC18-1AA71571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62E12A-2AD3-40FE-A2E6-B3D8929F6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23AEC3-D860-4C76-8D24-69F7E822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the storefront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FB07E-B286-4B6C-B6B9-96CB9190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03E799-C2C5-414D-8B63-2089ACBA7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6163A4-658E-4408-AEB4-B55C1696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37C0FF-BD57-4F3D-8528-523FBCA7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4840F9-2369-44DF-B246-209CD105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1387EC-E50D-4EEB-9D61-A357D80D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F3DFF3-DE3D-4FCE-B063-5FC5C090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5E0F27-DD69-4273-B587-69CE9D44F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B2E52C-FF9B-4723-845B-E825071B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E74EF5-6D52-4753-AEE2-447D2B58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FA1DE4-BCF0-4339-B280-9F1703BB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A81CB3-B168-49A5-8472-808530C2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C8DD4C-FA33-4F45-A3F6-CF046624C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67660E-4734-431A-8F27-63814CA8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0847B8-8A0C-4AC5-9FBE-07409159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A89738-FFF7-4550-A397-F57421C15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A6CD79-7112-4557-807E-8A776154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DA3E01-6063-40F6-8626-D4FFDD6C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bundle offers</a:t>
            </a:r>
          </a:p>
        </p:txBody>
      </p:sp>
    </p:spTree>
    <p:extLst>
      <p:ext uri="{BB962C8B-B14F-4D97-AF65-F5344CB8AC3E}">
        <p14:creationId xmlns:p14="http://schemas.microsoft.com/office/powerpoint/2010/main" val="3430055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650CFC-37AB-4F53-8C18-16C6851D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FC9568-590F-46BB-ACD6-370CF661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B1AB36-7323-45D0-A2C2-9D211503C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04AE5-9DD4-41A9-9969-068837D3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671C66-AF41-423E-A734-2DE8413D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business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CE4C25-FB47-4147-8140-C9001D4E5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4DC35D-2C45-462B-8A44-07D2782A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6ADFB-BFCB-4788-BF0B-09D8CC416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brand guide shoppers from browsing to purchase with less friction?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8A0E1D-3DE2-4639-A145-D190D76C4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303905-6E36-4243-A1B0-4FDFECB5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8F90C2-9AD6-4A0C-98E1-195E48B7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ED4289-5077-4E79-A012-4157387A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01337E-314B-43B6-A6E9-3563469B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685588-0E1A-4A22-B90B-CCFC560F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3A8B3E-28FB-48C8-8637-BE00D13B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31005F-16D4-4C4A-B357-BF798629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B9ECDA-CCE1-4836-85FE-FCC1EB990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FD586B-1BE2-44AE-9694-E4D2756E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repeat buyers</a:t>
            </a:r>
          </a:p>
        </p:txBody>
      </p:sp>
    </p:spTree>
    <p:extLst>
      <p:ext uri="{BB962C8B-B14F-4D97-AF65-F5344CB8AC3E}">
        <p14:creationId xmlns:p14="http://schemas.microsoft.com/office/powerpoint/2010/main" val="12746439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FF17F8-020A-4DC2-8AAC-D7170DE7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AD2DE7-0806-44BE-AF0D-CBF3A7055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0F8377-6C41-4FC2-B9E0-2F15CB85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1A344D-FAED-43BE-A8CA-0EC06765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E3AC49-EE4A-470C-97F0-0A36A396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business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111A54-3C72-4ABB-BC97-54E34B38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351E2C-5470-4DAC-9F7A-7BCB9C74E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5D3EC-CA35-4A16-A5B5-BC6DE71C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4F0D31-10F5-43A2-9A97-0B8C2859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the storefront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91EEE9-663B-4A44-9BA9-A70958BF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E1B92-7B27-40B5-B16F-EFEAAFD9E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4FA238-65AD-490B-9C8E-4976ED19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D6B621-963C-4638-AAFD-C1ED4441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ADA470-96F9-488A-AC04-CEF27020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FBD229-05B2-47B6-A64B-F601F85E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D3972F-6888-4724-8258-133200EE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EF1E4-0DA9-4346-BCEA-946427FF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E7C3E3-250B-4727-8B4E-A7F823F1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ABF56E-FAD6-4129-AC31-93B8818EE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45FBC1-ED5B-4071-A311-801652F7F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A7229A-7B14-4329-8CEB-834FB4A3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F697E5-7F8F-4A03-916D-01E66911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DD0E51-5B21-42B6-AA2F-B8665822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2D16BC-35BA-4FF4-8757-028516CBF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repeat buyers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6840BA-BF11-4D43-BD5E-CEA82EE8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778390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3A2567-570A-4181-B180-87CC9434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5CAAD7-1497-40FB-8BB9-D35CFEAB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BF374B-6C37-4CC0-B108-023D8E84F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visit easier to shop.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99D92-CC65-4613-8A86-A6E6A65CA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989F5-6D66-4726-9608-E2ED5F7D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074F6-7139-4B74-BCAA-9ED3AD96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11EEE-DF58-4CA7-8998-15E68C41E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459046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2026-10-01T22:08:30.9610000Z</dcterms:created>
  <dcterms:modified xsi:type="dcterms:W3CDTF">2026-10-01T22:08:30.9610000Z</dcterms:modified>
</coreProperties>
</file>