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b387a5e40b4af9" /><Relationship Type="http://schemas.openxmlformats.org/officeDocument/2006/relationships/extended-properties" Target="/docProps/app.xml" Id="Rcfc3d398151e4fe2" /><Relationship Type="http://schemas.openxmlformats.org/officeDocument/2006/relationships/officeDocument" Target="/ppt/presentation.xml" Id="Rbee268df12234c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7d36cb4ce64287"/>
  </p:sldMasterIdLst>
  <p:notesMasterIdLst>
    <p:notesMasterId xmlns:r="http://schemas.openxmlformats.org/officeDocument/2006/relationships" r:id="Refd7ba46d07e48d8"/>
  </p:notesMasterIdLst>
  <p:sldIdLst>
    <p:sldId xmlns:r="http://schemas.openxmlformats.org/officeDocument/2006/relationships" id="256" r:id="Rae4bf2330bac4280"/>
    <p:sldId xmlns:r="http://schemas.openxmlformats.org/officeDocument/2006/relationships" id="257" r:id="Rea9ab4c15e4149a4"/>
    <p:sldId xmlns:r="http://schemas.openxmlformats.org/officeDocument/2006/relationships" id="258" r:id="Rb9358043daf4451b"/>
    <p:sldId xmlns:r="http://schemas.openxmlformats.org/officeDocument/2006/relationships" id="259" r:id="R7d4af89de57a4915"/>
    <p:sldId xmlns:r="http://schemas.openxmlformats.org/officeDocument/2006/relationships" id="260" r:id="Ra230908662564943"/>
    <p:sldId xmlns:r="http://schemas.openxmlformats.org/officeDocument/2006/relationships" id="261" r:id="R085670b7ab86421b"/>
    <p:sldId xmlns:r="http://schemas.openxmlformats.org/officeDocument/2006/relationships" id="262" r:id="R4cc223daefca47f1"/>
    <p:sldId xmlns:r="http://schemas.openxmlformats.org/officeDocument/2006/relationships" id="263" r:id="R03acc347c8564bdc"/>
    <p:sldId xmlns:r="http://schemas.openxmlformats.org/officeDocument/2006/relationships" id="264" r:id="R37bb275cea20457c"/>
    <p:sldId xmlns:r="http://schemas.openxmlformats.org/officeDocument/2006/relationships" id="265" r:id="R5ec749e51c384cdb"/>
    <p:sldId xmlns:r="http://schemas.openxmlformats.org/officeDocument/2006/relationships" id="266" r:id="R725d1710ad9141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87f304738eb43e8" /><Relationship Type="http://schemas.openxmlformats.org/officeDocument/2006/relationships/slideMaster" Target="/ppt/slideMasters/slideMaster1.xml" Id="R027d36cb4ce64287" /><Relationship Type="http://schemas.openxmlformats.org/officeDocument/2006/relationships/notesMaster" Target="/ppt/notesMasters/notesMaster1.xml" Id="Refd7ba46d07e48d8" /><Relationship Type="http://schemas.openxmlformats.org/officeDocument/2006/relationships/presProps" Target="/ppt/presProps.xml" Id="R094a8e53397845ee" /><Relationship Type="http://schemas.openxmlformats.org/officeDocument/2006/relationships/tableStyles" Target="/ppt/tableStyles.xml" Id="R70066ba0166b4980" /><Relationship Type="http://schemas.openxmlformats.org/officeDocument/2006/relationships/slide" Target="/ppt/slides/slide1.xml" Id="Rae4bf2330bac4280" /><Relationship Type="http://schemas.openxmlformats.org/officeDocument/2006/relationships/slide" Target="/ppt/slides/slide2.xml" Id="Rea9ab4c15e4149a4" /><Relationship Type="http://schemas.openxmlformats.org/officeDocument/2006/relationships/slide" Target="/ppt/slides/slide3.xml" Id="Rb9358043daf4451b" /><Relationship Type="http://schemas.openxmlformats.org/officeDocument/2006/relationships/slide" Target="/ppt/slides/slide4.xml" Id="R7d4af89de57a4915" /><Relationship Type="http://schemas.openxmlformats.org/officeDocument/2006/relationships/slide" Target="/ppt/slides/slide5.xml" Id="Ra230908662564943" /><Relationship Type="http://schemas.openxmlformats.org/officeDocument/2006/relationships/slide" Target="/ppt/slides/slide6.xml" Id="R085670b7ab86421b" /><Relationship Type="http://schemas.openxmlformats.org/officeDocument/2006/relationships/slide" Target="/ppt/slides/slide7.xml" Id="R4cc223daefca47f1" /><Relationship Type="http://schemas.openxmlformats.org/officeDocument/2006/relationships/slide" Target="/ppt/slides/slide8.xml" Id="R03acc347c8564bdc" /><Relationship Type="http://schemas.openxmlformats.org/officeDocument/2006/relationships/slide" Target="/ppt/slides/slide9.xml" Id="R37bb275cea20457c" /><Relationship Type="http://schemas.openxmlformats.org/officeDocument/2006/relationships/slide" Target="/ppt/slides/slide10.xml" Id="R5ec749e51c384cdb" /><Relationship Type="http://schemas.openxmlformats.org/officeDocument/2006/relationships/slide" Target="/ppt/slides/slide11.xml" Id="R725d1710ad9141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4e91d4d3af40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985cf337e9c4e44" /><Relationship Type="http://schemas.openxmlformats.org/officeDocument/2006/relationships/notesMaster" Target="/ppt/notesMasters/notesMaster1.xml" Id="Refe68c14200949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62470d38a14540" /><Relationship Type="http://schemas.openxmlformats.org/officeDocument/2006/relationships/notesMaster" Target="/ppt/notesMasters/notesMaster1.xml" Id="Raaacd5608de541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bc99eefbea44fe" /><Relationship Type="http://schemas.openxmlformats.org/officeDocument/2006/relationships/notesMaster" Target="/ppt/notesMasters/notesMaster1.xml" Id="R67eb4c53905b43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f94148ac1749dd" /><Relationship Type="http://schemas.openxmlformats.org/officeDocument/2006/relationships/notesMaster" Target="/ppt/notesMasters/notesMaster1.xml" Id="Racae2f1cb2424b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171b63204a41fc" /><Relationship Type="http://schemas.openxmlformats.org/officeDocument/2006/relationships/notesMaster" Target="/ppt/notesMasters/notesMaster1.xml" Id="R700d39458f914db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a6f5906fcb4d41" /><Relationship Type="http://schemas.openxmlformats.org/officeDocument/2006/relationships/notesMaster" Target="/ppt/notesMasters/notesMaster1.xml" Id="R7b47270451814a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55b651f05c4ac2" /><Relationship Type="http://schemas.openxmlformats.org/officeDocument/2006/relationships/notesMaster" Target="/ppt/notesMasters/notesMaster1.xml" Id="R3a7520c3a5844e8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c1dde4339d4ca0" /><Relationship Type="http://schemas.openxmlformats.org/officeDocument/2006/relationships/notesMaster" Target="/ppt/notesMasters/notesMaster1.xml" Id="R9229fd8aa7fa42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a3a030be5b4550" /><Relationship Type="http://schemas.openxmlformats.org/officeDocument/2006/relationships/notesMaster" Target="/ppt/notesMasters/notesMaster1.xml" Id="Rc5c7888e28de4d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3323307012f42b6" /><Relationship Type="http://schemas.openxmlformats.org/officeDocument/2006/relationships/notesMaster" Target="/ppt/notesMasters/notesMaster1.xml" Id="R9952d636323948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e82e6e498342f4" /><Relationship Type="http://schemas.openxmlformats.org/officeDocument/2006/relationships/notesMaster" Target="/ppt/notesMasters/notesMaster1.xml" Id="R7f522b5248a340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9fd0ec2e46463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45dcc952624355" /><Relationship Type="http://schemas.openxmlformats.org/officeDocument/2006/relationships/slideLayout" Target="/ppt/slideLayouts/slideLayout1.xml" Id="Ra8353b88a18d49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353b88a18d49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bf9e749ca64bc7" /><Relationship Type="http://schemas.openxmlformats.org/officeDocument/2006/relationships/image" Target="/ppt/media/image.png" Id="R003fdc40764149fb" /><Relationship Type="http://schemas.openxmlformats.org/officeDocument/2006/relationships/notesSlide" Target="/ppt/notesSlides/notesSlide1.xml" Id="R8a9ee13e034a41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1bb2041b44438d" /><Relationship Type="http://schemas.openxmlformats.org/officeDocument/2006/relationships/notesSlide" Target="/ppt/notesSlides/notesSlide2.xml" Id="Rdf91e472e0ae45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b62e634c1f41f4" /><Relationship Type="http://schemas.openxmlformats.org/officeDocument/2006/relationships/notesSlide" Target="/ppt/notesSlides/notesSlide3.xml" Id="R0641f532293140b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fc2951eceb492b" /><Relationship Type="http://schemas.openxmlformats.org/officeDocument/2006/relationships/notesSlide" Target="/ppt/notesSlides/notesSlide4.xml" Id="R975edfee738e48c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767461796241c6" /><Relationship Type="http://schemas.openxmlformats.org/officeDocument/2006/relationships/notesSlide" Target="/ppt/notesSlides/notesSlide5.xml" Id="Rd6016af811754ca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4044ea36c04769" /><Relationship Type="http://schemas.openxmlformats.org/officeDocument/2006/relationships/notesSlide" Target="/ppt/notesSlides/notesSlide6.xml" Id="R4a5e646bdf804a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8b07c27e2943b8" /><Relationship Type="http://schemas.openxmlformats.org/officeDocument/2006/relationships/notesSlide" Target="/ppt/notesSlides/notesSlide7.xml" Id="R1711c9fea3f44a5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7d5738e2f34170" /><Relationship Type="http://schemas.openxmlformats.org/officeDocument/2006/relationships/notesSlide" Target="/ppt/notesSlides/notesSlide8.xml" Id="Rf16fc56a43ff465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95c65ddcd4149" /><Relationship Type="http://schemas.openxmlformats.org/officeDocument/2006/relationships/notesSlide" Target="/ppt/notesSlides/notesSlide9.xml" Id="R97ad336fb7384ed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7d520a7f8c4926" /><Relationship Type="http://schemas.openxmlformats.org/officeDocument/2006/relationships/notesSlide" Target="/ppt/notesSlides/notesSlide10.xml" Id="Rf49275244b8f41f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218f03dd6f4b66" /><Relationship Type="http://schemas.openxmlformats.org/officeDocument/2006/relationships/notesSlide" Target="/ppt/notesSlides/notesSlide11.xml" Id="Rb3c3bbc6183343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B76641-3C69-4020-AC0C-92D968C7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FE869F-E29C-4D14-ACAD-4BD07FF77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66D983-590F-446F-8A56-42311B0DC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Lesson Plan In Hindi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F84ADE-01C9-4F70-8F9D-32A7C940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रवि अपने कक्षा 8 के छात्रों को ऑनलाइन खरीदारी की बुनियादी समझ सिखाता है.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13822C-0132-40ED-843F-F9F05FC97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0E8ADC-1B24-4706-8073-EB0A3F2B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8FAA49-D0E0-42C4-B448-1837A4E14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7B1912-176A-43AF-9246-7A2CA3BBE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fdc40764149f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637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604E8E-4451-403C-84D7-3B1C6D32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F9A045-5CF8-4884-9478-F0A19531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975D04-3934-4818-9D58-7C78EA4B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34104E-1840-4661-BF4E-7616960A4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C1C92F-2B0C-4F8C-8247-EBEC2064B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lesson plan in hindi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0A439A-AC1A-4CC0-864D-941EF546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CC749-F774-4E1F-886A-4894F5A7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C1E766-E273-46F9-AB6C-B7E592A20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परिचय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484420-9302-4559-9FD1-433A96CC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उद्देश्य तय करें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30D705-D6A3-4AFC-9129-48C844DF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D500A9-121C-4229-B40D-4F65FD31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42AB65-1371-4D7B-83D1-76CC76E4B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खरीद प्रक्रिया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42BB40-82A1-43B8-8583-93AA95684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उदाहरण चुनें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64C267-E733-4FB8-857D-A45BB8DE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2DB47D-0F22-4112-8993-CAB1F036B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8F901C-59EB-4048-9490-FCEEF3346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सुरक्षा नियम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13CB4C-4B4C-4FE7-A64D-A16F70B2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कक्षा गतिविधि कराएं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C4CCC6-3EDA-4A60-95E0-BFF52C01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AC876C-C801-4EDA-B97C-2639CA1A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D4FB59-65CE-4ABC-B4B8-3EDBEF89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कक्षा अभ्यास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4BD879-583C-4A63-BC11-FA6DBE177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सुरक्षा चर्चा करें</a:t>
            </a:r>
          </a:p>
        </p:txBody>
      </p:sp>
    </p:spTree>
    <p:extLst>
      <p:ext uri="{BB962C8B-B14F-4D97-AF65-F5344CB8AC3E}">
        <p14:creationId xmlns:p14="http://schemas.microsoft.com/office/powerpoint/2010/main" val="3137493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578DDE-F19E-49C8-AC9A-FD7041CB4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1294A-D352-4FDF-97A6-B67330BC1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B3ACFD-6E38-4B30-89FC-03808DD2F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843B46-400E-445B-B66B-B80386BE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E6E4DE-6E57-4FF5-B124-985AB2D5A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ऑनलाइन खरीदारी की प्रक्रिया को सरल उदाहरण से समझाना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A0076D-2F0B-4DC6-A33E-FE48C945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A8F33E-475A-4EC0-9C3E-54DB1B1F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186445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F568F7-E72D-4752-9484-EF05FA822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406978-E29D-4F7F-93DC-24B19554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9B93AB-EF97-4297-B984-963F6B6FA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BCB52C-D048-4FF7-B90F-2C2BAFEB3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DD9929-F577-476D-8C31-9D11B67CA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e commerce lesson plan in hindi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DF263A-8F70-4018-9211-C276FF0B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5F0DB-5049-442D-8FB5-E909F96F1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30509C-6D95-4DF1-BA45-05DDCD9AE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8F127D-8C8A-42F2-A176-00409420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lesson plan in hindi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AEAED3-BC69-47A7-98B3-1B5D80818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289CF1-C074-43D6-B97D-DA83CE271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8FB024-F992-4EF7-8DC2-C0A748E2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BAC532-4896-4A89-B450-8E14537CA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63F62A-3CC7-4559-A169-A79025DF3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ऑनलाइन खरीदारी की प्रक्रिया को सरल उदाहरण…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FBAF84-3D0D-455A-9903-81A2AE9C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2A039B-A091-48C9-B37C-122791241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2F4484-766D-4BCE-9E47-7B93E16E3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00408E-78AD-4958-8298-63BFE6B18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B39137-2801-4A1F-90F8-5962AB6D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सारांश लिखें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329632-CB9F-43D4-98F9-83A77DA4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69730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4A2D59-081C-4556-8CC5-FEE497465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20FDC5-6707-44D6-A8D2-141E3CCE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858C4D-B0B8-4865-A0D7-A371BA2D1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33EC9-3E89-4C00-A23D-6DB560E1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1EAE3B-2F8A-446E-AB11-88D19C71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819A8A-2756-4719-A21C-79B07E5D3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265407-082D-4FA4-9436-EC05020B1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BBFE55-F22A-40EA-A4F0-D60726F3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B5D4F8-B723-4AED-BD86-B0CBD4345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उद्देश्य तय करें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AD2D7A-3684-446C-83F0-44BB5E22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CDFCFF-E7A1-4763-BF68-04868D01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3382CE-0690-4B55-A8D2-8E4DA800D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7FF450-8709-4717-9AF1-D00B4F774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उदाहरण चुनें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40F30F-EFF3-4A03-867C-4F829F42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1405D1-76CA-4A46-A25F-9B9760368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D16D9F-91FF-404D-9829-E37F17F7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EFA9C6-BC87-4B8F-AF7E-E476D9FE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कक्षा गतिविधि कराएं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3DD483-928D-4226-B4F1-F8BAFD45C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1BDC17-DE58-45CC-8554-176712C7A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977B42-87DD-4116-83B8-7565B228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C8BA05-2030-4EEC-9554-3D5B3EC0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सुरक्षा चर्चा करें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0D6B68-37CB-471E-B75A-E9BAB6EF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A6603E-15CE-4179-A7D9-1ED07D45F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9B7F2A-17A1-4D2F-9FF8-F1C0E615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724410-3C1A-487C-BA82-C8A026730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सारांश लिखें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AEEBBC-FB88-42C2-BFEE-8C754068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12035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C771F0-670D-4032-8069-57A03893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85234D-77E7-4F3F-8865-D05A5552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2658F3-6530-4FDC-9BDA-794816381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3C8D54-0963-4C72-A07C-3E3B8BADD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93D51D-A439-42A7-A40F-F807C641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lesson plan in hindi: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65FB2E-3CF3-4946-8F8B-16EA394E8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FFF37D-294E-4DA8-AC9A-20C6BA73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7610DF-C307-4683-80AA-89B1E94B2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9D3C31-3210-4CDC-921F-1042076C3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3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छात्रों को ऑनलाइन खरीदारी का क्रम समझ नहीं आता.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99489B-6386-4B48-91C6-03B97B3B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D40288-2017-42EB-AF48-679F4927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सुरक्षा और भरोसे के नियम अस्पष्ट रहते हैं.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B10EEE-290B-4B16-A3C8-1410FD899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877DD7-F239-4D48-80D7-207002998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कक्षा में उदाहरण बहुत सामान्य लगते हैं.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C33BFE-E657-4202-82D8-4F60AFAEF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19D420-8D2E-4BAC-9549-6FF13333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64B325-57AD-4DB3-89BF-528DFC05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B47481-5194-4ACF-ADDC-5351E2F9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छात्र ऑर्डर से डिलीवरी तक की प्रक्रिया समझते हैं.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548774-A8E3-4C38-B97A-2EE3DD72E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5D918C-B1E0-456C-A70A-4E1F2C4B6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सुरक्षा के आसान नियम याद रहते हैं.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7B1035-3547-4B6A-BC4B-DC58AA8E1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B74B14-ED91-40F7-BD98-A9E0C33F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उदाहरण कक्षा से जुड़ा और स्पष्ट लगता है.</a:t>
            </a:r>
          </a:p>
        </p:txBody>
      </p:sp>
    </p:spTree>
    <p:extLst>
      <p:ext uri="{BB962C8B-B14F-4D97-AF65-F5344CB8AC3E}">
        <p14:creationId xmlns:p14="http://schemas.microsoft.com/office/powerpoint/2010/main" val="21123995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09789A-A580-4115-AC11-6F5426B1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E08138-D7D4-43DD-88B0-D77F96FE2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EC165A-C725-4C6A-911E-5B90CFE3B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AF885-4F76-4DA8-90C0-467EC130E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4E331D-28D3-4E57-B906-3DA74892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7886C2-1B69-4EA1-B742-B76EE08C4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BFE915-17F6-4F34-B666-1F988A5E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8131A-FBF4-4761-83B8-D3BF6D64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B834C0-220B-438C-B312-5E35BEDC9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शिक्षक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2D0FEA-3F2B-4E2F-8686-0D35866DF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सरल, रोचक उदाहरण से ई-कॉमर्स की मूल बातें समझाना चाहते हैं.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CFBD2E-1661-4000-9BA0-D5B8BD6B7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F4F995-26A3-43AD-9AB7-1CB33C75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A097A7-B347-4495-A48D-6E0B8D369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8F3F1C-01D1-422A-8DBB-68EA6D665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छात्र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15BA89-4182-4C40-B69F-CD3D14D2F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ऑनलाइन ऑर्डर, भुगतान और डिलीवरी की प्रक्रिया को आसानी से सीखना चाहते हैं.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D20D8B-BFFE-4AE1-B156-3A5E726B1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F454C0-DF37-418C-B8AC-A6DDC01E4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EB7B52-EE52-445B-A009-17BAE987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DC5E7C-EB00-4135-9CD0-C38DC8DA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प्रशिक्षक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47FB87-9E38-463A-A322-58308190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कक्षा में उपयोग के लिए साफ-सुथरी, चरणबद्ध प्रस्तुति चाहिए.</a:t>
            </a:r>
          </a:p>
        </p:txBody>
      </p:sp>
    </p:spTree>
    <p:extLst>
      <p:ext uri="{BB962C8B-B14F-4D97-AF65-F5344CB8AC3E}">
        <p14:creationId xmlns:p14="http://schemas.microsoft.com/office/powerpoint/2010/main" val="3330574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0A8F7B-5C96-4822-A7DA-CCA1AA36B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34C2DF-CDC9-46BA-A1FC-EA55D3E6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3823D6-26DA-4D4D-A593-E71A75DA7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30757F-88D4-4729-89A6-62B988C7C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76CF6E-5181-427A-9659-9927A318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B1B629-280F-4464-A394-EE73808EA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603992-B93E-42AF-BAE4-2882ED78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506D6A-E800-42F2-A522-333A274A1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C1D6EC-A470-44CE-988B-291104772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922B2-BD4D-4A99-932B-FC2BCD4C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820AC3-280E-4088-A0EA-EF4BBDDD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उद्देश्य तय करें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4D0ABD-3AF7-4497-AE15-4C89EA057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7B6AC2-6371-46BA-A0EB-EAB513FD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ED27E2-C716-4E3E-B273-F8DA2063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0A0DD2-7829-4C18-887B-830904CD7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4C8486-0B2D-4AE4-B21E-B16E8E7C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EE64A8-6EF6-4609-85F6-688B0C601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उदाहरण चुनें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81447E-E657-438C-8871-69DED45E5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201266-6286-4BD5-AC2A-29EDD9E6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764BBB-DFC4-4EC5-ACC3-A51FC3B5A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3CA00A-B6C2-4B24-9A74-259044D47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9DC240-A52F-422F-AD4A-84763516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1BE8A7-D533-4C95-91FF-22068E894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कक्षा गतिविधि कराएं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EEBCD9-8122-4595-B071-719C202C2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91B8A1-77BF-43A7-B9DF-E886950FB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6EB62B-C9F9-4D35-8297-66BC51DC3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C37A62-28F9-4C8A-96AE-3BCD81168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E9DF9C-273F-4148-8D48-107F8C9B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5D698C-104D-491C-8A0D-6DC8A32D4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सुरक्षा चर्चा करें</a:t>
            </a:r>
          </a:p>
        </p:txBody>
      </p:sp>
    </p:spTree>
    <p:extLst>
      <p:ext uri="{BB962C8B-B14F-4D97-AF65-F5344CB8AC3E}">
        <p14:creationId xmlns:p14="http://schemas.microsoft.com/office/powerpoint/2010/main" val="986738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B26C5E-54A0-407C-B3E0-C52492473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AF57B9-E530-48B2-8A1C-E7B4BB2B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B53BE4-3625-43C1-93C6-9750C12AF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03C9DD-E4D2-43E6-9C74-A02E3AB9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3068E-19E2-4620-8E91-F97269353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lesson plan in hindi: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7F4CBA-A6A3-4626-8F9B-F391E541B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E55B22-5E43-4C4D-9FD8-6462BBED4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EC4DCC-90B0-4125-9454-8CB2F545D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अगर मीरा को किताब ऑनलाइन मंगानी हो, तो वह कौन-कौन से कदम उठाएगी?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130C0C-7A0C-4057-8295-F117A1B3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3EC509-9258-48AC-B0B5-ED93FE8AA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A439CC-3432-4794-A78B-A718EAF83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DA8099-4DA2-47D4-AC9E-029ECC8B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उदाहरण चुनें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E4236D-544A-4487-A6F5-EC7E7EAE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A3B993-0954-40E3-AB5E-5B6B26DC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F730C2-46E8-4F85-8116-8F195BB5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कक्षा गतिविधि कराएं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9ED454-01AE-48E5-9C21-03B9B6E0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0ED051-DD18-457E-8FEA-C6B9409F1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CB606D-D67B-42DC-945F-FCB9ADF46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सारांश लिखें</a:t>
            </a:r>
          </a:p>
        </p:txBody>
      </p:sp>
    </p:spTree>
    <p:extLst>
      <p:ext uri="{BB962C8B-B14F-4D97-AF65-F5344CB8AC3E}">
        <p14:creationId xmlns:p14="http://schemas.microsoft.com/office/powerpoint/2010/main" val="11654562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91436E-7B17-4857-8896-F148B35F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5E46B-E099-4C60-876D-0AC64900A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5F2442-4337-4E1B-8E8F-CCE69C76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355F27-D9DD-4CEB-9CE2-413644E8E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2CF061-EF9C-41FC-8973-09FA21488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lesson plan in hindi: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DFB90E-AA53-49A8-8BBB-E1CD8745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BE8287-72EA-4F09-96FA-63FD4F84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31B99D-1C8A-48D3-A825-9517B76F3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59773F-A664-47BA-BECE-5D70A2C2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उद्देश्य तय करें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E7D009-2A9A-4E1F-A8AF-C61FD9C9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ACB608-63D6-444E-8646-AB963D28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FC0B47-5EC1-4186-A457-9236B525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FC4D6E-CA68-417C-9BBB-9C248E56D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76810D-241E-4A7E-8951-B9092085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उदाहरण चुनें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09B343-1E5E-42E7-8977-8A81B83D0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BABC19-8CA2-499F-8493-F547C62E6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2036DD-E767-4030-8482-11DDE664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6EA679-541C-4E04-8C90-5A27AD248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46744A-AE56-492A-82D2-BC5E11A5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कक्षा गतिविधि कराएं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48FE72-DCC3-4676-9540-7E6B915C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607FA2-DAF8-476F-83E0-6300F463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8B590E-A95A-4DFF-9C31-B55AF549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DCE064-0866-4B2E-B7F8-A13482CA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FB84D0-D53B-4C99-A4A4-884BC0B4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सारांश लिखें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C59958-4DBD-4474-A549-D7840B3D9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927863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C6A5C5-29FA-45AE-9D18-DFCB8DAC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733BE4-1A20-4D5F-B9FA-80282524C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081767-D011-459D-86D2-D1859083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सीखें, चुनें, और सुरक्षित खरीदें.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95D94F-556B-498B-B09F-57F7E9DBC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624D0-1DD4-4F96-8236-7444B0B86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3A549D-4383-494A-AE99-7B3E9C4A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DADAC9-D08D-4238-AAC3-9FEF83F63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873568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2026-10-01T21:39:07.9930000Z</dcterms:created>
  <dcterms:modified xsi:type="dcterms:W3CDTF">2026-10-01T21:39:07.9930000Z</dcterms:modified>
</coreProperties>
</file>