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7d9d36ca48a4e51" /><Relationship Type="http://schemas.openxmlformats.org/officeDocument/2006/relationships/extended-properties" Target="/docProps/app.xml" Id="Re9ee0d981efd443e" /><Relationship Type="http://schemas.openxmlformats.org/officeDocument/2006/relationships/officeDocument" Target="/ppt/presentation.xml" Id="Rd1d42a91424c416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350dc9fbb994ee8"/>
  </p:sldMasterIdLst>
  <p:notesMasterIdLst>
    <p:notesMasterId xmlns:r="http://schemas.openxmlformats.org/officeDocument/2006/relationships" r:id="R09cd0740bbf34e7a"/>
  </p:notesMasterIdLst>
  <p:sldIdLst>
    <p:sldId xmlns:r="http://schemas.openxmlformats.org/officeDocument/2006/relationships" id="256" r:id="R16f32397cf264df4"/>
    <p:sldId xmlns:r="http://schemas.openxmlformats.org/officeDocument/2006/relationships" id="257" r:id="R4f6d4750fa62467c"/>
    <p:sldId xmlns:r="http://schemas.openxmlformats.org/officeDocument/2006/relationships" id="258" r:id="R8594e64bf91c4639"/>
    <p:sldId xmlns:r="http://schemas.openxmlformats.org/officeDocument/2006/relationships" id="259" r:id="R6e2497f8487148f2"/>
    <p:sldId xmlns:r="http://schemas.openxmlformats.org/officeDocument/2006/relationships" id="260" r:id="Rc8437979419e4194"/>
    <p:sldId xmlns:r="http://schemas.openxmlformats.org/officeDocument/2006/relationships" id="261" r:id="Re9ac386d26964a18"/>
    <p:sldId xmlns:r="http://schemas.openxmlformats.org/officeDocument/2006/relationships" id="262" r:id="R8f8ab7b781164165"/>
    <p:sldId xmlns:r="http://schemas.openxmlformats.org/officeDocument/2006/relationships" id="263" r:id="Raa0e27c44de141fa"/>
    <p:sldId xmlns:r="http://schemas.openxmlformats.org/officeDocument/2006/relationships" id="264" r:id="R972f91b6ed91445e"/>
    <p:sldId xmlns:r="http://schemas.openxmlformats.org/officeDocument/2006/relationships" id="265" r:id="Ra93e7338cd654702"/>
    <p:sldId xmlns:r="http://schemas.openxmlformats.org/officeDocument/2006/relationships" id="266" r:id="Rfd1897acfd334ae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0e556a0f1044dd3" /><Relationship Type="http://schemas.openxmlformats.org/officeDocument/2006/relationships/slideMaster" Target="/ppt/slideMasters/slideMaster1.xml" Id="Rd350dc9fbb994ee8" /><Relationship Type="http://schemas.openxmlformats.org/officeDocument/2006/relationships/notesMaster" Target="/ppt/notesMasters/notesMaster1.xml" Id="R09cd0740bbf34e7a" /><Relationship Type="http://schemas.openxmlformats.org/officeDocument/2006/relationships/presProps" Target="/ppt/presProps.xml" Id="Rc400d040986e40d6" /><Relationship Type="http://schemas.openxmlformats.org/officeDocument/2006/relationships/tableStyles" Target="/ppt/tableStyles.xml" Id="R7fcf30db911347f3" /><Relationship Type="http://schemas.openxmlformats.org/officeDocument/2006/relationships/slide" Target="/ppt/slides/slide1.xml" Id="R16f32397cf264df4" /><Relationship Type="http://schemas.openxmlformats.org/officeDocument/2006/relationships/slide" Target="/ppt/slides/slide2.xml" Id="R4f6d4750fa62467c" /><Relationship Type="http://schemas.openxmlformats.org/officeDocument/2006/relationships/slide" Target="/ppt/slides/slide3.xml" Id="R8594e64bf91c4639" /><Relationship Type="http://schemas.openxmlformats.org/officeDocument/2006/relationships/slide" Target="/ppt/slides/slide4.xml" Id="R6e2497f8487148f2" /><Relationship Type="http://schemas.openxmlformats.org/officeDocument/2006/relationships/slide" Target="/ppt/slides/slide5.xml" Id="Rc8437979419e4194" /><Relationship Type="http://schemas.openxmlformats.org/officeDocument/2006/relationships/slide" Target="/ppt/slides/slide6.xml" Id="Re9ac386d26964a18" /><Relationship Type="http://schemas.openxmlformats.org/officeDocument/2006/relationships/slide" Target="/ppt/slides/slide7.xml" Id="R8f8ab7b781164165" /><Relationship Type="http://schemas.openxmlformats.org/officeDocument/2006/relationships/slide" Target="/ppt/slides/slide8.xml" Id="Raa0e27c44de141fa" /><Relationship Type="http://schemas.openxmlformats.org/officeDocument/2006/relationships/slide" Target="/ppt/slides/slide9.xml" Id="R972f91b6ed91445e" /><Relationship Type="http://schemas.openxmlformats.org/officeDocument/2006/relationships/slide" Target="/ppt/slides/slide10.xml" Id="Ra93e7338cd654702" /><Relationship Type="http://schemas.openxmlformats.org/officeDocument/2006/relationships/slide" Target="/ppt/slides/slide11.xml" Id="Rfd1897acfd334ae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ada45719a15405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40a44f81c4540ec" /><Relationship Type="http://schemas.openxmlformats.org/officeDocument/2006/relationships/notesMaster" Target="/ppt/notesMasters/notesMaster1.xml" Id="R3bebe3c042ca400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0916c8c969a47ac" /><Relationship Type="http://schemas.openxmlformats.org/officeDocument/2006/relationships/notesMaster" Target="/ppt/notesMasters/notesMaster1.xml" Id="Rae88d673abf34e5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6f3e71d7d7f465f" /><Relationship Type="http://schemas.openxmlformats.org/officeDocument/2006/relationships/notesMaster" Target="/ppt/notesMasters/notesMaster1.xml" Id="R4d6cbb209e9f40a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88203f6f24c4567" /><Relationship Type="http://schemas.openxmlformats.org/officeDocument/2006/relationships/notesMaster" Target="/ppt/notesMasters/notesMaster1.xml" Id="R9785c86967a04b8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6de86c5df7b43ee" /><Relationship Type="http://schemas.openxmlformats.org/officeDocument/2006/relationships/notesMaster" Target="/ppt/notesMasters/notesMaster1.xml" Id="Rfffa827ff9b94c2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80e5bf28fa04466" /><Relationship Type="http://schemas.openxmlformats.org/officeDocument/2006/relationships/notesMaster" Target="/ppt/notesMasters/notesMaster1.xml" Id="Rcc7a0dfe00bf491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4db01a47d94483d" /><Relationship Type="http://schemas.openxmlformats.org/officeDocument/2006/relationships/notesMaster" Target="/ppt/notesMasters/notesMaster1.xml" Id="R4d2966241ae446c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0fabfa1928941a7" /><Relationship Type="http://schemas.openxmlformats.org/officeDocument/2006/relationships/notesMaster" Target="/ppt/notesMasters/notesMaster1.xml" Id="R8b2f8e6ae49b496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c6635a9513c428d" /><Relationship Type="http://schemas.openxmlformats.org/officeDocument/2006/relationships/notesMaster" Target="/ppt/notesMasters/notesMaster1.xml" Id="Re06fe91ae9654f6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a6ecce98c6042fa" /><Relationship Type="http://schemas.openxmlformats.org/officeDocument/2006/relationships/notesMaster" Target="/ppt/notesMasters/notesMaster1.xml" Id="R813812fac3cb419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d3978f79f1b47c2" /><Relationship Type="http://schemas.openxmlformats.org/officeDocument/2006/relationships/notesMaster" Target="/ppt/notesMasters/notesMaster1.xml" Id="R7e35f54087114f9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9642542a7f4479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105f286fe56466b" /><Relationship Type="http://schemas.openxmlformats.org/officeDocument/2006/relationships/slideLayout" Target="/ppt/slideLayouts/slideLayout1.xml" Id="Rf0ae3380943340d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0ae3380943340d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6d40e49d974e33" /><Relationship Type="http://schemas.openxmlformats.org/officeDocument/2006/relationships/image" Target="/ppt/media/image.png" Id="R55324163e4ae4778" /><Relationship Type="http://schemas.openxmlformats.org/officeDocument/2006/relationships/notesSlide" Target="/ppt/notesSlides/notesSlide1.xml" Id="Ra6a2c7cea859444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e49385a56a403e" /><Relationship Type="http://schemas.openxmlformats.org/officeDocument/2006/relationships/notesSlide" Target="/ppt/notesSlides/notesSlide2.xml" Id="Rdc2b23626e044e1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4d0729c91147aa" /><Relationship Type="http://schemas.openxmlformats.org/officeDocument/2006/relationships/notesSlide" Target="/ppt/notesSlides/notesSlide3.xml" Id="R4a6fdd9617bd4d5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ceb2e607f94a73" /><Relationship Type="http://schemas.openxmlformats.org/officeDocument/2006/relationships/notesSlide" Target="/ppt/notesSlides/notesSlide4.xml" Id="R2a7b8463a5ed4e9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f4d0060e6745f0" /><Relationship Type="http://schemas.openxmlformats.org/officeDocument/2006/relationships/notesSlide" Target="/ppt/notesSlides/notesSlide5.xml" Id="Raea6f995b5514c4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34a759f57745e5" /><Relationship Type="http://schemas.openxmlformats.org/officeDocument/2006/relationships/notesSlide" Target="/ppt/notesSlides/notesSlide6.xml" Id="Reddd2ad777ce464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27ff20fc1a4a23" /><Relationship Type="http://schemas.openxmlformats.org/officeDocument/2006/relationships/notesSlide" Target="/ppt/notesSlides/notesSlide7.xml" Id="Rb1f7e54278dd4be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bb7128b3dd4981" /><Relationship Type="http://schemas.openxmlformats.org/officeDocument/2006/relationships/notesSlide" Target="/ppt/notesSlides/notesSlide8.xml" Id="Rfdeb25c7e46b496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dcd204670348c1" /><Relationship Type="http://schemas.openxmlformats.org/officeDocument/2006/relationships/notesSlide" Target="/ppt/notesSlides/notesSlide9.xml" Id="Rd7062f119016467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faaf1d42c04798" /><Relationship Type="http://schemas.openxmlformats.org/officeDocument/2006/relationships/notesSlide" Target="/ppt/notesSlides/notesSlide10.xml" Id="R7736cf7e364543e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3e0384d56e48b1" /><Relationship Type="http://schemas.openxmlformats.org/officeDocument/2006/relationships/notesSlide" Target="/ppt/notesSlides/notesSlide11.xml" Id="Rfe7ae9ba06cd473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6F1486-704B-4298-8620-50BD61441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5145C5-6D13-48B5-90D3-314C4E404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7278F6-A63A-45FF-8AF7-DBFE919BE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 Commerce Lesson Plan Pdf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01075E-AB95-49AB-ACCE-98EDCC27F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candle shop maps a simple online launch for a weekend product drop.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CB3897-2908-4FFF-850A-8498379E5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AB6AC7-3546-4F1C-9BA2-4ADD6531E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94A55C-9225-4B9F-A344-F0DEA7673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48AD4D-1169-428F-ACC7-AD5C7BF6C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324163e4ae4778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86996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9778BB1-8649-436C-86C1-2A0C393EC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5B4FBB-24C0-4E16-A0E3-6F72D4965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47E9E4-6E76-423A-BC03-6DD134676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184A77-325F-40AF-B096-D03B283C0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80CF9C-5103-4D94-9E7A-14FC7F044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 commerce lesson plan pdf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935035-B867-4247-9BFD-EC5E52134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8C0944-01E3-42F1-828B-710461D5D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59A134-55BA-4420-B7BD-6C31FC183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Store Goals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3FA800-B264-47D6-903C-25A7D83C2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hero products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8C88F6-1C8B-4A4E-BDCA-32957D83F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80946A-498D-401F-900A-73755745D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663174-38F1-4680-B14D-B135DB5E4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Product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6EA463-74AA-49A3-98EC-71404139E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buyer path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68E8D0-E7FF-4109-81EB-C0C32B2A2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F4F157-A9E3-427C-9C11-0BDF1B127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4F10CA-4DB3-427A-9CB4-E9E4BB332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Launch Tasks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B0BA94-92C1-4908-9306-A561F09C0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page copy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A8AABF-22FE-4B77-B20C-BB8F7BB32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30D8998-7FDE-4FC8-829C-4BCFCFB05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2879EAE-05A2-44A7-A509-72954E9E3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Notes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DBA51E8-1029-48F7-A136-0AFB57C7F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launch tasks</a:t>
            </a:r>
          </a:p>
        </p:txBody>
      </p:sp>
    </p:spTree>
    <p:extLst>
      <p:ext uri="{BB962C8B-B14F-4D97-AF65-F5344CB8AC3E}">
        <p14:creationId xmlns:p14="http://schemas.microsoft.com/office/powerpoint/2010/main" val="134728717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9746C5-F334-4118-8685-441FA44FC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C22710-2352-4604-8F7F-68EFE72CC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4F2E99-E53A-4762-91F2-8F4575CC3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B764B4-BD6B-4996-BF61-8FDA70FAD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0F05A7-74A7-4394-B5CA-56FD18E63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Plan a clear store launch from product page to checkout.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AE97E5-5A9F-4FF3-B5B7-5AF48795A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F7190C-B4CF-4E2A-A6C1-36F32BD85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0719098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F033A91-EF63-4E4B-9F6F-04BB586EC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0D0B77-B348-470F-AC3F-A814D6E0B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E75780-1A6B-46F8-AFE8-24676F938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708028-9201-45F4-A0A3-CD2E81989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3B295F-4651-438F-9785-9D661F318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e commerce lesson plan pdf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0691B0-2625-48EC-89DE-E36710341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1E6E70-0A70-4F2A-80B6-CC91C1280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8F102A-11BC-4F6C-AA9D-AD704960A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ED8726-B01D-43B7-819F-40A22A269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 commerce lesson plan pdf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7C7EC7-F69E-4B64-A122-9E0B1B0A0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860617-3E01-4716-AAC3-BA30E017F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30D5F5-2C59-4F63-8EE7-25CCE7B46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02CACC-B819-47C5-AA2B-9C7CC51B3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1CF8BD8-C472-4A7B-9742-377EF3D90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a clear store launch from product pa…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27E260-1418-4B6D-80FF-0458A4F90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3B1BEF-6DB4-4FC3-A254-8DCDEC11A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4199683-2416-4D93-8E99-BBD3A01BD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6B208CA-590F-417B-9385-666D87A06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246B8C9-7860-4F01-A109-157EA94B3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Business: Review and refine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756F844-A716-44E1-8E81-D4869B018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83895768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D89CF0E-7071-4998-81D5-8DACA8ED3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76B9E6-8ACA-4AF9-80B4-782A95C44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055232-B6C1-4019-A33D-A4CF760CB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FB1BA5-B3EE-4330-94F6-0DA78422D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B95449-3F85-4028-98D7-A3644DC63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95AE2D-ED53-4A49-92EB-84A48F8CC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7736FC-500A-4089-A97B-009D1F558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81BA18-486F-4F41-97AA-D94629F32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AC3826-4791-4FD2-8CA8-E109280D7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hero products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A88CDC-2186-46BC-BCD6-5A6151653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C636B1-E37E-42CF-9522-50D777668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7B51C3-6E2B-49BA-8197-F6156E3B0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6A4999-1147-4D1C-B120-76227FB3D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buyer path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09B7CC-6241-441F-9DF9-8C284AF1D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ADE564-41C8-4DFB-9068-D49DF804E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552723-372F-438C-A03D-F84A55DD0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CEC021-004F-49B2-9BFE-3ACE9C58C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 page copy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CFA6DD-255B-4824-8CE8-0A9025303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30413A9-9BBF-4885-AFC6-9E411C2CB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D1C1FF9-9B39-4A0F-9FE2-A6AE4C07C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B5CEF6D-6ABB-4221-ABBB-DC9EEBB68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launch tasks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DC6D544-9A19-41B5-9C33-0B9CD1D69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7C2D68C-7477-4DF1-B40A-D8BCD658A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B20BC3D-3AF7-4520-8524-6CFE3E5F8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DEBDD3D-8BC7-48C3-B5D7-AD67FFE19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2684FF7-4099-4423-8A65-FE4D92039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50882979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33BCDA7-B599-4624-B6A8-8D36F6246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351EB5-E835-4410-B91F-7A175FB04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636491-FFFE-4C6F-9F3F-E61E68B89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722BBD-FED8-4BEB-9E49-E8663061E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836375-A78E-4C62-AEBF-4C57AA6C1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 commerce lesson plan pdf: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64728A-4089-4A24-9E63-76A60B673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B11C3A-83DC-4621-9947-F068AF840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071978-137A-4228-9DE4-C548CAAF6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9033DB-10C6-452C-AEC8-5148CF807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47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Product ideas are scattered across notes.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F04B6D-C2F1-4DE8-B3BF-5674815EC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58E531-5268-4B76-902D-C5E66CB9E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checkout path is not clearly planned.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DD2DEE-F387-46CF-BD18-ECC625AA8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3DC8D9-D7E4-4A4B-9E92-7C730EC6D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3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Launch tasks are missing owners and timing.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F98B37-1084-4698-8A42-6C6A09390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BA3E70-05F1-42D3-8E04-8E11E60D0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24D36C-6B02-4238-8270-03FB1C91D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135ED6-8748-44CD-B973-4768D633D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store has one focused launch plan.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347E394-A086-4985-8827-DFD7B2650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776FFD6-A18F-4AAB-AF25-24A530197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page and task follows a clear order.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3F6904E-D3BD-4CB5-93CD-770B29FEA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46E3F9E-3B0E-4DA5-B726-A58809EE9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2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review progress slide by slide.</a:t>
            </a:r>
          </a:p>
        </p:txBody>
      </p:sp>
    </p:spTree>
    <p:extLst>
      <p:ext uri="{BB962C8B-B14F-4D97-AF65-F5344CB8AC3E}">
        <p14:creationId xmlns:p14="http://schemas.microsoft.com/office/powerpoint/2010/main" val="1427728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171736B-2C10-47A6-802C-BD9228344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1E76B9-EB33-4CC0-8C90-C620C2C17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4F24CE-5425-4F05-86B9-F328649F4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8CC51B-2058-4F63-8C81-09940F822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9833EB-700F-4D7A-8C7D-87527D518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33098B-76E5-4574-BC6F-943C4008D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86FB12-F893-4E1B-BC01-555300638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291A3F-AF7A-42D7-8348-CE11D45AE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4D4E67-0199-456B-AED4-5A1593A68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STORE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CFE975-D3F4-4585-96BE-CD41D83CA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plan to organize the first online launch.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4EDD96-006D-4843-A56C-86AC15EA4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64A77D3-EF63-49B5-867C-979EE69E0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701516-06D9-46B2-83F7-D5A977D55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5D18CB-6D4A-4908-9405-5B7F77A9B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0A3B4C-FD47-4BA4-A43A-5B14FA608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clear messaging for product pages and campaign prep.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397DE3-ACEF-4B1B-971F-5277811E1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D1C9BD-D8DC-4494-B3C6-DF2B32A99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3AE1BD-09DE-439E-B2BA-18E3FD02C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B48B54F-5A82-4870-9730-2DBBD860E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NEW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22B69B1-C68B-4CE2-964A-F28FE3C4D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an easy checklist to follow during setup and review.</a:t>
            </a:r>
          </a:p>
        </p:txBody>
      </p:sp>
    </p:spTree>
    <p:extLst>
      <p:ext uri="{BB962C8B-B14F-4D97-AF65-F5344CB8AC3E}">
        <p14:creationId xmlns:p14="http://schemas.microsoft.com/office/powerpoint/2010/main" val="65440484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A531CC7-729C-4C27-B0CF-CB178A6BE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FF50F7-87C3-4F6E-8B1C-2CDED99FB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5AF84B-F012-482E-A566-B925DFBD2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AF6EF7-E2B5-4FC5-A03E-5D68BCBBA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BB41E4-DB3C-4711-A171-759885FD7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58B377-D9C7-4897-A950-F6F8A6C76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E554DC-515D-47C8-8462-44D99A8F4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7A11AA-DB57-4E9E-A504-1F061EA21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D4287D-E96C-4506-8466-B25D22901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1526E6-291A-48DD-B56B-ED479EFA9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975334-07B3-44C0-9B43-8D4B1F1F7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hero products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BC4EE1-B27A-417E-BCCD-C188AEFF5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9D22F3-7FB1-4E3C-ADA0-AFB660F4D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E32A1D-A525-4DBA-833F-91903F02F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E9022B-C8D7-4856-A6C1-28C5F5F36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399AE9-6507-40F6-A4E2-6447401FA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745FE2-70A3-4D1A-BDA1-BA5B95BCD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buyer path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0491854-90B4-4877-A87C-8D4EDCCCA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9C943B3-1508-4B5A-AF2A-EA4530893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3DF8118-0A4A-4B03-A497-5D6C92D7D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9C43969-D1EF-4578-98F1-0FD0F5E12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AEA3AB6-FE6D-4D49-9B66-1DFAC48C7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E828E4E-9DFA-46CA-B041-FB5BE758F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 page copy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2085E87-559F-4818-85CE-E34D637EF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E2F4254-58C7-4657-9448-09C184CD6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2249B0F-8E52-4343-89D0-BC0533735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938B637-CDDB-476F-8FEB-389CB186B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28C4AF3-CE99-4AA4-BFDD-A417CD94E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E5EF90E-E31B-4D5F-8E62-5755D18D3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launch tasks</a:t>
            </a:r>
          </a:p>
        </p:txBody>
      </p:sp>
    </p:spTree>
    <p:extLst>
      <p:ext uri="{BB962C8B-B14F-4D97-AF65-F5344CB8AC3E}">
        <p14:creationId xmlns:p14="http://schemas.microsoft.com/office/powerpoint/2010/main" val="187659507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89D8F65-4C3C-438B-9453-C78341185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EAA61E-C898-4FA6-A5C0-C35D1026A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FF7FA3-8386-4209-9C63-9B26B7EAA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5764D3-A564-410F-A6C1-B07D39383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F1BFDC-665B-4FE5-B83D-4735B17C7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 commerce lesson plan pdf: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FEDEB8-06D2-428F-880E-3C7198AEB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B550B9-6C95-45F1-B0D8-3190E4E2C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B2113D-ED5E-46B6-B1EC-E13B55651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candle shop turn a weekend drop into a simple launch plan?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00E476-B7FF-4B95-9D90-40A60084C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A7A2F2-74FF-4F1A-AB71-8C631B649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23266C-8CCE-4CDA-BF05-F7E82A0CB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60CB6F-50BB-4AE8-946B-C2913DBC3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buyer path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3608C5-868D-493A-B681-D13157CEB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6032E9-8317-4E0A-9E0E-507BFA8AE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81D684-C321-4032-9C61-1073B0AED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page copy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611D10-DA36-4B1C-A330-895ADBC92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4811BA-1C72-499A-A3DD-A6CC22182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601F6F-CBD8-4918-BB92-5DE27A2F4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</p:spTree>
    <p:extLst>
      <p:ext uri="{BB962C8B-B14F-4D97-AF65-F5344CB8AC3E}">
        <p14:creationId xmlns:p14="http://schemas.microsoft.com/office/powerpoint/2010/main" val="160928798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60FDD3B-CD38-4D85-81F4-07410609A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A94131-0818-4443-93D4-84655BDED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B2D672-4FEC-4A10-B780-52EEE61AA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EC7602-B4A4-436E-9AEB-25405B0CE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66F15D-A37C-4086-B8B3-E012B47DD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 commerce lesson plan pdf: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F4DE80-EEAC-4BC4-8EFA-55C752D35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4F0A1F-730C-40F3-A73D-769A689ED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3B81A7-C8A0-4C12-B5A0-01C78A248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03B5BC-2145-4EF5-AAEC-1B6DA9925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hero products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219A11-1A42-4DCF-A8CD-164E30DE6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C5A342-99AB-42CB-AD73-8C8E7799A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1DFD0D-5054-464E-88D4-6A740EB80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E30C46-07AE-4F5F-B4F3-426AF17B8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0CBD79-0E57-4C62-B400-A4942CE83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buyer path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D99657-C70D-449C-A7F6-7F9DC76F9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05DB0D-0A70-43AF-81F9-7663889B9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058B786-18A9-42B0-AA07-9BBEB6DEF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B790030-6BC7-437D-9B21-93C6C11DD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9DA666F-8358-42B3-BFC6-E117295AD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 page copy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FE9E853-9D46-452E-954F-74E43C1AE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872E3E-FCD7-476F-A74B-5B034755D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B7C9090-0470-4F6D-9E94-5499B73A2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BAF7F3B-2AC7-48C1-A667-79D158704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A364CD5-6E51-4ABF-AAD5-73B2A7288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611D2DC-3F41-44B5-8C6A-CE7508575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93600180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90179F-EF8F-4CE6-8ED1-C61C9BE17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59369F-B33E-42A3-B2BE-36F631C9F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089EE8-9178-46FD-A4E3-7A9389151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product idea into a clean launch path.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34C006-9F8C-4183-9C58-917189D66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245862-FCB9-4DCF-ACC4-A031E9021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283FAA-8824-48B6-AE80-0FA6E2B78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0201EB-A05B-4FED-9293-9C898D9D6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02133213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2026-10-01T20:07:35.7700000Z</dcterms:created>
  <dcterms:modified xsi:type="dcterms:W3CDTF">2026-10-01T20:07:35.7700000Z</dcterms:modified>
</coreProperties>
</file>