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3f814f89c0d42f1" /><Relationship Type="http://schemas.openxmlformats.org/officeDocument/2006/relationships/extended-properties" Target="/docProps/app.xml" Id="Rbb8296e725994217" /><Relationship Type="http://schemas.openxmlformats.org/officeDocument/2006/relationships/officeDocument" Target="/ppt/presentation.xml" Id="Rd495104a02a54bc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5a5f7ef7044b99"/>
  </p:sldMasterIdLst>
  <p:notesMasterIdLst>
    <p:notesMasterId xmlns:r="http://schemas.openxmlformats.org/officeDocument/2006/relationships" r:id="R7b4a9a10815a4526"/>
  </p:notesMasterIdLst>
  <p:sldIdLst>
    <p:sldId xmlns:r="http://schemas.openxmlformats.org/officeDocument/2006/relationships" id="256" r:id="Rf1cc2b085fd24efb"/>
    <p:sldId xmlns:r="http://schemas.openxmlformats.org/officeDocument/2006/relationships" id="257" r:id="Re99079d92ce948bb"/>
    <p:sldId xmlns:r="http://schemas.openxmlformats.org/officeDocument/2006/relationships" id="258" r:id="Rd48937f4a7ac4e68"/>
    <p:sldId xmlns:r="http://schemas.openxmlformats.org/officeDocument/2006/relationships" id="259" r:id="R7370061b59d54159"/>
    <p:sldId xmlns:r="http://schemas.openxmlformats.org/officeDocument/2006/relationships" id="260" r:id="R8cf7cdf8d5944fa2"/>
    <p:sldId xmlns:r="http://schemas.openxmlformats.org/officeDocument/2006/relationships" id="261" r:id="R3cabdc592d6d4deb"/>
    <p:sldId xmlns:r="http://schemas.openxmlformats.org/officeDocument/2006/relationships" id="262" r:id="R8317f46cc6f54d2d"/>
    <p:sldId xmlns:r="http://schemas.openxmlformats.org/officeDocument/2006/relationships" id="263" r:id="Rd9a2c6a512104110"/>
    <p:sldId xmlns:r="http://schemas.openxmlformats.org/officeDocument/2006/relationships" id="264" r:id="Rad0b1313782749f3"/>
    <p:sldId xmlns:r="http://schemas.openxmlformats.org/officeDocument/2006/relationships" id="265" r:id="R19c2db25e6fa43bf"/>
    <p:sldId xmlns:r="http://schemas.openxmlformats.org/officeDocument/2006/relationships" id="266" r:id="R6ac376d51c5043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e3c6b1559b4208" /><Relationship Type="http://schemas.openxmlformats.org/officeDocument/2006/relationships/slideMaster" Target="/ppt/slideMasters/slideMaster1.xml" Id="R615a5f7ef7044b99" /><Relationship Type="http://schemas.openxmlformats.org/officeDocument/2006/relationships/notesMaster" Target="/ppt/notesMasters/notesMaster1.xml" Id="R7b4a9a10815a4526" /><Relationship Type="http://schemas.openxmlformats.org/officeDocument/2006/relationships/presProps" Target="/ppt/presProps.xml" Id="Rd57e9bec2e9e489a" /><Relationship Type="http://schemas.openxmlformats.org/officeDocument/2006/relationships/tableStyles" Target="/ppt/tableStyles.xml" Id="R5126e66fb2f342fb" /><Relationship Type="http://schemas.openxmlformats.org/officeDocument/2006/relationships/slide" Target="/ppt/slides/slide1.xml" Id="Rf1cc2b085fd24efb" /><Relationship Type="http://schemas.openxmlformats.org/officeDocument/2006/relationships/slide" Target="/ppt/slides/slide2.xml" Id="Re99079d92ce948bb" /><Relationship Type="http://schemas.openxmlformats.org/officeDocument/2006/relationships/slide" Target="/ppt/slides/slide3.xml" Id="Rd48937f4a7ac4e68" /><Relationship Type="http://schemas.openxmlformats.org/officeDocument/2006/relationships/slide" Target="/ppt/slides/slide4.xml" Id="R7370061b59d54159" /><Relationship Type="http://schemas.openxmlformats.org/officeDocument/2006/relationships/slide" Target="/ppt/slides/slide5.xml" Id="R8cf7cdf8d5944fa2" /><Relationship Type="http://schemas.openxmlformats.org/officeDocument/2006/relationships/slide" Target="/ppt/slides/slide6.xml" Id="R3cabdc592d6d4deb" /><Relationship Type="http://schemas.openxmlformats.org/officeDocument/2006/relationships/slide" Target="/ppt/slides/slide7.xml" Id="R8317f46cc6f54d2d" /><Relationship Type="http://schemas.openxmlformats.org/officeDocument/2006/relationships/slide" Target="/ppt/slides/slide8.xml" Id="Rd9a2c6a512104110" /><Relationship Type="http://schemas.openxmlformats.org/officeDocument/2006/relationships/slide" Target="/ppt/slides/slide9.xml" Id="Rad0b1313782749f3" /><Relationship Type="http://schemas.openxmlformats.org/officeDocument/2006/relationships/slide" Target="/ppt/slides/slide10.xml" Id="R19c2db25e6fa43bf" /><Relationship Type="http://schemas.openxmlformats.org/officeDocument/2006/relationships/slide" Target="/ppt/slides/slide11.xml" Id="R6ac376d51c5043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1fb9626e1740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9e036f5c8e04a2f" /><Relationship Type="http://schemas.openxmlformats.org/officeDocument/2006/relationships/notesMaster" Target="/ppt/notesMasters/notesMaster1.xml" Id="R37b876817601490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660f832495b4094" /><Relationship Type="http://schemas.openxmlformats.org/officeDocument/2006/relationships/notesMaster" Target="/ppt/notesMasters/notesMaster1.xml" Id="Ra82aad358a8f44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55db711d1c4fe5" /><Relationship Type="http://schemas.openxmlformats.org/officeDocument/2006/relationships/notesMaster" Target="/ppt/notesMasters/notesMaster1.xml" Id="R73c86dac3b4b44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6f7ad0333b4f9b" /><Relationship Type="http://schemas.openxmlformats.org/officeDocument/2006/relationships/notesMaster" Target="/ppt/notesMasters/notesMaster1.xml" Id="Red2d8ce6c38b412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fd127b72fc499f" /><Relationship Type="http://schemas.openxmlformats.org/officeDocument/2006/relationships/notesMaster" Target="/ppt/notesMasters/notesMaster1.xml" Id="Rf6509422cf9941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4559745c61494e" /><Relationship Type="http://schemas.openxmlformats.org/officeDocument/2006/relationships/notesMaster" Target="/ppt/notesMasters/notesMaster1.xml" Id="Re36174a3408f4f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2d049804934bb2" /><Relationship Type="http://schemas.openxmlformats.org/officeDocument/2006/relationships/notesMaster" Target="/ppt/notesMasters/notesMaster1.xml" Id="R5443e97c46854f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64bb76fe15d4c77" /><Relationship Type="http://schemas.openxmlformats.org/officeDocument/2006/relationships/notesMaster" Target="/ppt/notesMasters/notesMaster1.xml" Id="Rd268ba10300a4c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6346008bb154328" /><Relationship Type="http://schemas.openxmlformats.org/officeDocument/2006/relationships/notesMaster" Target="/ppt/notesMasters/notesMaster1.xml" Id="R47f1b404f4c04c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5ccd7619d54cf5" /><Relationship Type="http://schemas.openxmlformats.org/officeDocument/2006/relationships/notesMaster" Target="/ppt/notesMasters/notesMaster1.xml" Id="R072bc1262f064f9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ef125625dd74c0c" /><Relationship Type="http://schemas.openxmlformats.org/officeDocument/2006/relationships/notesMaster" Target="/ppt/notesMasters/notesMaster1.xml" Id="R942acd712b1a49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7e081aa5414a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76e989e00a5490f" /><Relationship Type="http://schemas.openxmlformats.org/officeDocument/2006/relationships/slideLayout" Target="/ppt/slideLayouts/slideLayout1.xml" Id="R5487392636614f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87392636614f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7d422f9f3a40eb" /><Relationship Type="http://schemas.openxmlformats.org/officeDocument/2006/relationships/image" Target="/ppt/media/image.png" Id="Rc4134f93f74b4d56" /><Relationship Type="http://schemas.openxmlformats.org/officeDocument/2006/relationships/notesSlide" Target="/ppt/notesSlides/notesSlide1.xml" Id="R83bf876af5d54cc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3f45fa363c4a55" /><Relationship Type="http://schemas.openxmlformats.org/officeDocument/2006/relationships/notesSlide" Target="/ppt/notesSlides/notesSlide2.xml" Id="R7cf8095fd06145c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09e498430e4cdc" /><Relationship Type="http://schemas.openxmlformats.org/officeDocument/2006/relationships/notesSlide" Target="/ppt/notesSlides/notesSlide3.xml" Id="R3b3c60b1e54741d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949c8876544021" /><Relationship Type="http://schemas.openxmlformats.org/officeDocument/2006/relationships/notesSlide" Target="/ppt/notesSlides/notesSlide4.xml" Id="R2953448e04a34e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b3892bd0524bbb" /><Relationship Type="http://schemas.openxmlformats.org/officeDocument/2006/relationships/notesSlide" Target="/ppt/notesSlides/notesSlide5.xml" Id="Re4bfbab22cae438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1855974f554f05" /><Relationship Type="http://schemas.openxmlformats.org/officeDocument/2006/relationships/notesSlide" Target="/ppt/notesSlides/notesSlide6.xml" Id="Rac0c546c3b3544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1b949df7914c0c" /><Relationship Type="http://schemas.openxmlformats.org/officeDocument/2006/relationships/notesSlide" Target="/ppt/notesSlides/notesSlide7.xml" Id="R61a4d14bf31444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68a97daf654108" /><Relationship Type="http://schemas.openxmlformats.org/officeDocument/2006/relationships/notesSlide" Target="/ppt/notesSlides/notesSlide8.xml" Id="R87939a9360df49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2c0135c8774989" /><Relationship Type="http://schemas.openxmlformats.org/officeDocument/2006/relationships/notesSlide" Target="/ppt/notesSlides/notesSlide9.xml" Id="R31caf81871b24e4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3be4049c3949c8" /><Relationship Type="http://schemas.openxmlformats.org/officeDocument/2006/relationships/notesSlide" Target="/ppt/notesSlides/notesSlide10.xml" Id="R9f50d8d654754f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7b9e33e15a43f0" /><Relationship Type="http://schemas.openxmlformats.org/officeDocument/2006/relationships/notesSlide" Target="/ppt/notesSlides/notesSlide11.xml" Id="R7636cb25db6f4c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20D962-9900-4268-9C63-89E94DDA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74291-8C2B-4EA8-998F-D048B1712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95180-E180-431A-9B52-EA86BF40B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6696D6-FC05-46C1-B6A5-4D594FDF8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maps a one-week lesson to launch a student-made online craft shop.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558DD5-BA76-4CAD-9A05-B24C0CE32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9A8343-027B-47D2-9643-7FDE9D3F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AF0ECF-5E10-4547-BCD1-836B1E4D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FC2C0F-F6CD-436A-8405-D85935BF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34f93f74b4d5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855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71541E-CF45-4E0B-B580-F6017E9B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A95470-6A12-45C0-B052-D606849B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8ABAFB-B1DB-486E-B4AB-E60E1E73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7188E4-315B-4C50-8BBC-112D546B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0E87D4-FF17-43FA-8EFF-CC11898AD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A724E7-6CBF-4E3F-B33B-2ED2784A1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0B5866-ACC4-46C5-BCAC-70D81D3EC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D92984-C660-4983-9BC3-ADE966DB3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9C3634-B208-40F7-AA76-3D0B04A0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368960-59B5-4CC5-B741-8D60B93EB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4A36AC-900F-4F80-B656-A1009D13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FB5E8B-09FB-4F40-B325-B475E6AF5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Store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41B9E1-8C53-4A7E-B851-45C0E428A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buyer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4E837A-BB1B-4A7F-B104-973474B55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9E70B4-7C7D-4441-A450-00C21B67B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F1B0BF-2EC9-4D75-9742-1CC2BE61E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Promotion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D11553-57C9-403B-8D5D-F99E1119F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page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F937E5-097A-4CC7-9AD1-5F75F40B8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77B1D0-F7B1-47DA-B0E3-46E744DF5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65CD47-681C-4309-B53E-25C642C2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8118B1-C2E5-47E3-840E-CC5252A36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launch</a:t>
            </a:r>
          </a:p>
        </p:txBody>
      </p:sp>
    </p:spTree>
    <p:extLst>
      <p:ext uri="{BB962C8B-B14F-4D97-AF65-F5344CB8AC3E}">
        <p14:creationId xmlns:p14="http://schemas.microsoft.com/office/powerpoint/2010/main" val="19856058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C7DA9C-F961-44DB-B026-CAD0F91A9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77B10C-9A36-4364-B2FD-67712D53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8B0CA6-2B98-435C-B955-5549B2249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E19475-97E9-4841-9C60-3361EDA1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C05015-F86D-4155-98AD-C0292F3CD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 store basics through a hands-on class project.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13A979-2384-4859-851D-08EA15E2B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95C060-7E88-4E24-959C-6A7A4259D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896382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8802BE-F60F-42CB-9BA2-E1BAF623B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C62DE2-B880-4859-AA80-75085C591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7F5307-E44F-4763-904C-6E2B4BD1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9AC9CD-D4D5-4B5A-BE33-DBFE667C1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A160D2-04E5-411A-961C-307915C3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e commerce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76C48-6543-4DB5-ACEC-D027EDD7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CAC873-E318-4C7D-85CD-FFDEE139E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8A3298-15BF-4B53-A21C-88275423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CE4F72-72F8-4299-BE16-503DCE3F6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0EC1B2-6D1F-44AC-980C-55659D40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6CE636-54C6-48F0-B9D0-66F4122B2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CCA52A-625B-4D2A-851A-E8800590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C768E5-63F2-4B10-995A-3DA9B7E2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A1C7E0-5F4C-4368-B604-FFBCDCEF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Teach store basics through a hands-on cla…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8C10B4-B911-4B58-A1BA-77F235DDE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79C208-94DB-4BCC-B0BE-0DA999AD7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511385-920A-434E-AB27-E1B269D4D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599FB1-2489-4D31-BF02-1B9DB55F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280457-867B-479A-A279-BB6EAB767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Review results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237C5D-A19F-4A07-A12C-3B4EAAC9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153824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8F4F69-FA77-4D56-AE49-63C3D86B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3C3DBC-DDAB-427F-89AB-DB2E5BAF9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2B59AC-0B03-48EE-9067-BC03CD47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2F8B16-62BA-4530-85D7-FF05448C7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608E10-2D3A-4372-942F-A07E592C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3F1478-F705-487B-AAA6-B451A37B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1439A8-35A1-4043-87EE-91FA0E66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693AFA-29DB-40A4-B70F-BE8CEB0D3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EBEB11-B5D3-4665-987E-F63CBFA79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0FFD9B-2A83-4B75-8DDA-0A3F08AD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EF13B6-5CB3-47AA-B190-66F40EEA7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9D3DEA-FD0E-44E3-B72C-125EC90F0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C492F0-B2A3-447A-8C5C-25A75C82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buyer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814D93-01E9-4C23-812D-5C6B8536A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801A39-0165-43B9-93EE-6206166E7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464D39-6254-4EBE-8D66-63F6A961B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480D93-4726-45D3-A9DC-4FEC4ED42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page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17A82A-1E6C-4EFB-B15F-88E12652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FB2662-6D64-499E-B95C-A174CEF7A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295569-1AF9-4989-A046-E492D1811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767568-FB61-44C0-BF4B-5D48628D3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launch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54DFCB-F044-4B2C-9477-25779B62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43388A-4FBF-4FE1-964F-0598EBDD3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F5ECD1-D47A-47B6-A054-881E89B2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0C2816-55A6-467B-880A-12FE116A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64E9E5-119C-4AF6-BDB3-86B5EA76E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735466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AA0B9C-501F-4F91-A676-310A77786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6D7FF1-D2E5-4B3F-A0E9-63BE1C454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9E31B8-1E96-4358-AB9D-404AF715D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0A3957-E253-4206-BB6C-FE6B637A8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44FB0F-9461-4055-B9A7-F59064A60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40BB0A-19CE-4EDE-9F8F-EF0E431CB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AD092-A2A1-41A0-A27F-72F3632A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581333-8277-49C8-AC29-98EF089F1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EBBF4B-E1B8-4F82-9F20-F186D495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only know shopping, not selling.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D2336A-36A3-4789-95E6-2AC9C88A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7B893D-EDC9-4AF5-8366-5D2AF8BA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lesson feels abstract and hard to apply.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975AC7-7DCB-4095-907B-E4870859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C6F572-6FD4-478F-99A3-92E7E852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Activities are scattered across too many topics.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7A67A7-84A8-45EE-AE47-D902052A3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593185-9068-45D6-B3DE-57796FB7F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6085FA-5EAB-4AD2-AEB8-4756BFF5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DF29D2-7675-40C5-AF00-BAC01D3A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can explain a simple store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DBDDF6-00E4-4C7B-A9E4-E6F56C2D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86F9F6-D796-4CD2-BE80-69267D1E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supports one clear class goal.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132BEB-54AF-4487-9FC0-B5B8C68D2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44C3BB-8374-4D32-B62E-7DAE0513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project ends with a shared shop concept.</a:t>
            </a:r>
          </a:p>
        </p:txBody>
      </p:sp>
    </p:spTree>
    <p:extLst>
      <p:ext uri="{BB962C8B-B14F-4D97-AF65-F5344CB8AC3E}">
        <p14:creationId xmlns:p14="http://schemas.microsoft.com/office/powerpoint/2010/main" val="10231783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1BE5DD-18D2-473A-A5E4-40BDED609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D519CA-BE20-460B-AE4B-03BAE700B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6BA44B-8F94-4180-93EB-89999BA31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D693ED-E7C1-4015-9645-864C1D32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F7C9D3-5D9E-4429-BF14-16C974A5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C3EAF3-74F4-4A24-BFDC-37CF760BD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61E6FF-7E3B-4916-982E-DA76D2C36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85503D-C5DD-4FB9-B788-C2EF6DF26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2AA0EA-68B8-4036-AA52-5E526996B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86BA94-3FEC-4C0F-B807-92FA9E0F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class project that connects business basics to real student work.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03D6B8-60A5-4D87-8E8A-ED1473173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22DF91-0E0F-4604-B717-B3A78D9AF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3A32DA-24EA-47E9-AF9A-EFD7B628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9D1F89-38B5-4035-B12C-39CACC24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 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ADB517-9EF3-4990-A840-A1B451AFA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practical example of how a small shop is planned from idea to launch.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2CDA31-6BAD-4E0F-BE12-F168EB3A0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CC9F78-B2A0-4BD1-BF23-23E76460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0DAEA1-49F7-4281-B5B6-90134B5DD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283083-C127-495A-8750-73A6CBDC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WORKSHOP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24EE42-6414-470A-AA85-581D271E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lesson flow that keeps activities focused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18407255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D8F4EF1-82E9-425B-9C0B-67803CB0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14E260-9CD5-43F7-97F2-C278A482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30418D-EC1A-4B97-B462-801C76D9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D4BF59-4358-4E8C-8885-9CECA7493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212A95-87C7-4433-AA15-8A6819624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645FBE-A713-45F9-988A-56DC3E22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C93B63-2B9E-4FFD-9D56-801AD1789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1866D5-ABB1-4106-B25B-A7C44DFA0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9AA6E4-9B0B-4184-B775-0B1A206F3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89A27C-08F3-4116-A29F-84949E9F9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4CFD76-ED1D-4D84-9341-4BC95E27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product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0921C4-0372-4CCA-91F8-42FACFCD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38E446-780A-4B0F-A4FF-CC8397502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D25DD5-D14B-4884-9B5C-74870894A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08E52F-68E1-4623-B7CA-C219E71D4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9E1358-9B84-495D-A528-D12B7779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0096B4-FB3C-4D40-84A3-601F385D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buyer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702D2D-A721-4687-9834-03439659A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41073F-CC1B-4357-95F0-F41A2761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1FA806-00F4-4FAE-BB13-96822FDF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3B0C3E-ACD6-4A13-BD3F-81382B68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20EE56-A896-497F-A09F-AFF0A111A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6A9932-E976-48DB-87BD-4E0E4FC3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page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01AA6C-574A-4D1A-9071-812B7438C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D1350B-EDE3-466B-96F2-818D765EE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764DC5-05CC-48D1-85A3-190777DEC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A00D800-AFE4-4E25-9C13-A96D27E99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DA88ED-C1AD-4FD2-A76E-537FD34D8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9E94C9-0DE5-4C20-BFD6-24A5E3B6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launch</a:t>
            </a:r>
          </a:p>
        </p:txBody>
      </p:sp>
    </p:spTree>
    <p:extLst>
      <p:ext uri="{BB962C8B-B14F-4D97-AF65-F5344CB8AC3E}">
        <p14:creationId xmlns:p14="http://schemas.microsoft.com/office/powerpoint/2010/main" val="761366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3E11E0-2EC4-443A-BCC6-0E44BF2E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640C0E-B6D0-4AAB-8B54-F0CB9D698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B835DB-9B41-4FB0-B069-523265CF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29F22F-9117-4E89-8D1C-53B99C376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9CF17-CFF7-434A-AEDE-49B0B1B60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63A348-A7F5-4ED8-A866-AE56978E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6B763D-2AE2-4B8D-AFD3-362E4107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EC5AF8-D1F0-4DE7-82FE-825A8FC59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guide students to plan a small online craft shop in one lesson?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6EAC7C-E9C1-4780-B042-5FF55111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B8C1DE-67AF-4DFD-8D06-7E23E9E9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B14665-9A72-4868-A965-8264F7964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8EC7A9-2D18-4DD4-BC6F-83573AC10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the buyer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07BA00-CE80-4636-B084-7D1DB9420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6E7481-89A1-4190-86EC-373AABEA2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601C67-C358-4B07-AC71-FBA9E2B5D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page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C04445-0388-4824-BDBA-E5508FA5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467A25-B445-4474-8A0B-D69132B3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53899E-B642-43AC-8550-FB5D5AB4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results</a:t>
            </a:r>
          </a:p>
        </p:txBody>
      </p:sp>
    </p:spTree>
    <p:extLst>
      <p:ext uri="{BB962C8B-B14F-4D97-AF65-F5344CB8AC3E}">
        <p14:creationId xmlns:p14="http://schemas.microsoft.com/office/powerpoint/2010/main" val="16266936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4515C9-2E7B-4F46-9761-2163843DF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CDCE24-34A7-437D-BB3E-F1C97A2C0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530B92-EB8F-47F6-8E49-463789B4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DF75FC-258F-4011-B796-32A61EBFF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91141-4560-407E-B868-4897B88D1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D80D61-2511-47CD-910B-8CE264E7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4F6AE7-92B1-4FC6-9BA9-6FF2F6CA1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2AB13-5541-4FEB-AA28-94E2CC22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AE8C9B-EA75-4B57-9FE9-00DFA263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F1ED70-4E79-46C3-A9F2-BF78A32A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ED3B91-81B8-46BD-901C-216CB4394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BAA26A-D9FB-465F-B051-FD8A4066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A26138-9E17-422D-B9AB-CF2D09E4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767353-D4BE-43AE-BA79-737EC309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buyer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92243-FF16-4C66-A68D-B8CA15F7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CDEEB8-2C2F-49B1-8FC9-2367AAD0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FEF48D-F755-4620-9E24-1C910B6E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7878C7-E6D5-451E-9004-96B3BC5C2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5F88B0-EF2D-40D5-B15D-09DC165E7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page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C03AEE-DDEE-45DE-A2DE-82C35F876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ADF75D-BA1E-4FBA-A40A-4116071BF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427269-33DE-4D93-9021-267945F85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DB1126-69F5-46B8-A77A-CE7348807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A03594-DDB4-4CC2-BC85-60EDF724F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7C718E-6BA4-4EFA-AC69-CA4658111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988222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7E20D6-F003-48CB-ADA3-6D3B07C7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ACD5B1-A959-4DBF-AC97-EB33F76B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C5D5B0-BD99-4029-9D15-39629239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class idea into a store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38DCF8-ED85-4A0B-99ED-65E565DE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0F3136-E9D5-49EE-B6B0-15F20E969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12694B-9893-4E1D-A34F-B2B6B604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A5AFEC-ECC3-4C37-9D60-CE4655D81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525395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2026-10-01T09:15:54.0830000Z</dcterms:created>
  <dcterms:modified xsi:type="dcterms:W3CDTF">2026-10-01T09:15:54.0830000Z</dcterms:modified>
</coreProperties>
</file>