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70dd0919b849e9" /><Relationship Type="http://schemas.openxmlformats.org/officeDocument/2006/relationships/extended-properties" Target="/docProps/app.xml" Id="R8513fac8ca254cb3" /><Relationship Type="http://schemas.openxmlformats.org/officeDocument/2006/relationships/officeDocument" Target="/ppt/presentation.xml" Id="R4024f46a357242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d2766273b249fc"/>
  </p:sldMasterIdLst>
  <p:notesMasterIdLst>
    <p:notesMasterId xmlns:r="http://schemas.openxmlformats.org/officeDocument/2006/relationships" r:id="R7419cdedcd764cbe"/>
  </p:notesMasterIdLst>
  <p:sldIdLst>
    <p:sldId xmlns:r="http://schemas.openxmlformats.org/officeDocument/2006/relationships" id="256" r:id="R633d2ca60af64354"/>
    <p:sldId xmlns:r="http://schemas.openxmlformats.org/officeDocument/2006/relationships" id="257" r:id="R97568293ca2f46aa"/>
    <p:sldId xmlns:r="http://schemas.openxmlformats.org/officeDocument/2006/relationships" id="258" r:id="R45bbee7cacba45c3"/>
    <p:sldId xmlns:r="http://schemas.openxmlformats.org/officeDocument/2006/relationships" id="259" r:id="Rfed9ac4983cc41dc"/>
    <p:sldId xmlns:r="http://schemas.openxmlformats.org/officeDocument/2006/relationships" id="260" r:id="Rd80f59485c4843b3"/>
    <p:sldId xmlns:r="http://schemas.openxmlformats.org/officeDocument/2006/relationships" id="261" r:id="Rc676dec1cc7a4c9f"/>
    <p:sldId xmlns:r="http://schemas.openxmlformats.org/officeDocument/2006/relationships" id="262" r:id="R5ec1ffb6689d4bad"/>
    <p:sldId xmlns:r="http://schemas.openxmlformats.org/officeDocument/2006/relationships" id="263" r:id="Rbae80fca894d4c82"/>
    <p:sldId xmlns:r="http://schemas.openxmlformats.org/officeDocument/2006/relationships" id="264" r:id="R92e1fa7dc3194173"/>
    <p:sldId xmlns:r="http://schemas.openxmlformats.org/officeDocument/2006/relationships" id="265" r:id="Rfaf3ca631d12459b"/>
    <p:sldId xmlns:r="http://schemas.openxmlformats.org/officeDocument/2006/relationships" id="266" r:id="Rb8595ea8d0e949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d1b2436809443e" /><Relationship Type="http://schemas.openxmlformats.org/officeDocument/2006/relationships/slideMaster" Target="/ppt/slideMasters/slideMaster1.xml" Id="R24d2766273b249fc" /><Relationship Type="http://schemas.openxmlformats.org/officeDocument/2006/relationships/notesMaster" Target="/ppt/notesMasters/notesMaster1.xml" Id="R7419cdedcd764cbe" /><Relationship Type="http://schemas.openxmlformats.org/officeDocument/2006/relationships/presProps" Target="/ppt/presProps.xml" Id="R285544d869ba4836" /><Relationship Type="http://schemas.openxmlformats.org/officeDocument/2006/relationships/tableStyles" Target="/ppt/tableStyles.xml" Id="R32c0d284a8894be3" /><Relationship Type="http://schemas.openxmlformats.org/officeDocument/2006/relationships/slide" Target="/ppt/slides/slide1.xml" Id="R633d2ca60af64354" /><Relationship Type="http://schemas.openxmlformats.org/officeDocument/2006/relationships/slide" Target="/ppt/slides/slide2.xml" Id="R97568293ca2f46aa" /><Relationship Type="http://schemas.openxmlformats.org/officeDocument/2006/relationships/slide" Target="/ppt/slides/slide3.xml" Id="R45bbee7cacba45c3" /><Relationship Type="http://schemas.openxmlformats.org/officeDocument/2006/relationships/slide" Target="/ppt/slides/slide4.xml" Id="Rfed9ac4983cc41dc" /><Relationship Type="http://schemas.openxmlformats.org/officeDocument/2006/relationships/slide" Target="/ppt/slides/slide5.xml" Id="Rd80f59485c4843b3" /><Relationship Type="http://schemas.openxmlformats.org/officeDocument/2006/relationships/slide" Target="/ppt/slides/slide6.xml" Id="Rc676dec1cc7a4c9f" /><Relationship Type="http://schemas.openxmlformats.org/officeDocument/2006/relationships/slide" Target="/ppt/slides/slide7.xml" Id="R5ec1ffb6689d4bad" /><Relationship Type="http://schemas.openxmlformats.org/officeDocument/2006/relationships/slide" Target="/ppt/slides/slide8.xml" Id="Rbae80fca894d4c82" /><Relationship Type="http://schemas.openxmlformats.org/officeDocument/2006/relationships/slide" Target="/ppt/slides/slide9.xml" Id="R92e1fa7dc3194173" /><Relationship Type="http://schemas.openxmlformats.org/officeDocument/2006/relationships/slide" Target="/ppt/slides/slide10.xml" Id="Rfaf3ca631d12459b" /><Relationship Type="http://schemas.openxmlformats.org/officeDocument/2006/relationships/slide" Target="/ppt/slides/slide11.xml" Id="Rb8595ea8d0e949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a21c5114894f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361843c5dd4204" /><Relationship Type="http://schemas.openxmlformats.org/officeDocument/2006/relationships/notesMaster" Target="/ppt/notesMasters/notesMaster1.xml" Id="R182ffe67925547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57fc7031f644d5" /><Relationship Type="http://schemas.openxmlformats.org/officeDocument/2006/relationships/notesMaster" Target="/ppt/notesMasters/notesMaster1.xml" Id="R308579787eb349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09ec04d1f74447" /><Relationship Type="http://schemas.openxmlformats.org/officeDocument/2006/relationships/notesMaster" Target="/ppt/notesMasters/notesMaster1.xml" Id="Rd95ab24b3fe541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19df4c4594f49cf" /><Relationship Type="http://schemas.openxmlformats.org/officeDocument/2006/relationships/notesMaster" Target="/ppt/notesMasters/notesMaster1.xml" Id="R5778bd5e8e2441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beacb817f741f8" /><Relationship Type="http://schemas.openxmlformats.org/officeDocument/2006/relationships/notesMaster" Target="/ppt/notesMasters/notesMaster1.xml" Id="R5325dd9809c147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14a24fbf7c4d06" /><Relationship Type="http://schemas.openxmlformats.org/officeDocument/2006/relationships/notesMaster" Target="/ppt/notesMasters/notesMaster1.xml" Id="R62a39b3d83eb4c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48cf1f641d4246" /><Relationship Type="http://schemas.openxmlformats.org/officeDocument/2006/relationships/notesMaster" Target="/ppt/notesMasters/notesMaster1.xml" Id="R595c08c552b548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dd8ffeb7cde4ded" /><Relationship Type="http://schemas.openxmlformats.org/officeDocument/2006/relationships/notesMaster" Target="/ppt/notesMasters/notesMaster1.xml" Id="Rb2beac9032a94ce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a6746dbaf0a4393" /><Relationship Type="http://schemas.openxmlformats.org/officeDocument/2006/relationships/notesMaster" Target="/ppt/notesMasters/notesMaster1.xml" Id="Rdffea8d6ba81435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391879a0df64e43" /><Relationship Type="http://schemas.openxmlformats.org/officeDocument/2006/relationships/notesMaster" Target="/ppt/notesMasters/notesMaster1.xml" Id="R3963ed3184fc4e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42b91e51b26469b" /><Relationship Type="http://schemas.openxmlformats.org/officeDocument/2006/relationships/notesMaster" Target="/ppt/notesMasters/notesMaster1.xml" Id="R888bfdd83d7343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0f9faca00249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9eb70f46e94708" /><Relationship Type="http://schemas.openxmlformats.org/officeDocument/2006/relationships/slideLayout" Target="/ppt/slideLayouts/slideLayout1.xml" Id="R05cd1a4d9a644a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cd1a4d9a644a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d7ebd652d448c8" /><Relationship Type="http://schemas.openxmlformats.org/officeDocument/2006/relationships/image" Target="/ppt/media/image.png" Id="R30bf6cdf0edd417f" /><Relationship Type="http://schemas.openxmlformats.org/officeDocument/2006/relationships/notesSlide" Target="/ppt/notesSlides/notesSlide1.xml" Id="R5e55203330364b0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8b78a9db304675" /><Relationship Type="http://schemas.openxmlformats.org/officeDocument/2006/relationships/notesSlide" Target="/ppt/notesSlides/notesSlide2.xml" Id="R7b7cb6aa4d7747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560e63f6fe4b50" /><Relationship Type="http://schemas.openxmlformats.org/officeDocument/2006/relationships/notesSlide" Target="/ppt/notesSlides/notesSlide3.xml" Id="R1d13cc5eeb2a4de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c1a7d0d37e4188" /><Relationship Type="http://schemas.openxmlformats.org/officeDocument/2006/relationships/notesSlide" Target="/ppt/notesSlides/notesSlide4.xml" Id="R2a76a3c81ae04a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a069be16544b84" /><Relationship Type="http://schemas.openxmlformats.org/officeDocument/2006/relationships/notesSlide" Target="/ppt/notesSlides/notesSlide5.xml" Id="R7d2e3c2a399144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36b46eb8f14974" /><Relationship Type="http://schemas.openxmlformats.org/officeDocument/2006/relationships/notesSlide" Target="/ppt/notesSlides/notesSlide6.xml" Id="R76729eb0e72f4d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92c50e0e614ad5" /><Relationship Type="http://schemas.openxmlformats.org/officeDocument/2006/relationships/notesSlide" Target="/ppt/notesSlides/notesSlide7.xml" Id="R2eb1a601859246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0e4dae5c164d54" /><Relationship Type="http://schemas.openxmlformats.org/officeDocument/2006/relationships/notesSlide" Target="/ppt/notesSlides/notesSlide8.xml" Id="R2a79758afb0a41c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0c154b4455440b" /><Relationship Type="http://schemas.openxmlformats.org/officeDocument/2006/relationships/notesSlide" Target="/ppt/notesSlides/notesSlide9.xml" Id="R9d67b011f31f45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a49ccb89dc46ed" /><Relationship Type="http://schemas.openxmlformats.org/officeDocument/2006/relationships/notesSlide" Target="/ppt/notesSlides/notesSlide10.xml" Id="R05233fd5db834aa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c58fca9a3546f4" /><Relationship Type="http://schemas.openxmlformats.org/officeDocument/2006/relationships/notesSlide" Target="/ppt/notesSlides/notesSlide11.xml" Id="Ra9b6e2371d0f498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94060F-8524-440A-BF07-67F38D620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390B64-21E7-4F7E-9997-1A3A6310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8B695C-B8C9-400B-A5C3-E0184DA35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Pitch Deck Examples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57FA43-8219-4CC2-8F83-41B1B45F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home goods startup pitches a faster path from browse to checkout.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B8763-0241-489F-8796-A5FC91E43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B846EF-4800-4974-B079-B0F3A05C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52BCAC-53A6-40DB-B2C9-AD3C76C58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05034B-904D-4F84-8F16-A79B591C3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bf6cdf0edd417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766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7DA1E5-8700-4D19-AA96-6DC62863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5765EA-17BB-4FE3-B1C7-EB8BF310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48F35A-5B06-40FC-A05B-3366C59BF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ED077-977E-4050-A534-5B294550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A140E8-3B97-4B16-9E8E-6E4CAD83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pitch deck examples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D53B5D-15CE-4CA1-9711-6C3A7BF35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DC03DB-B67B-46EE-85AC-D4D4B047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B5C45-0063-425D-968C-E62607BC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 Need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B7C0D0-4C3C-45E3-9326-34329A962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shopper 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B20654-0E83-44D2-B70A-0FC2B791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0BDF1E-FA87-436E-B47B-99FB21D11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FB147B-71C7-45F3-839C-ED7C3D0F6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Customer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03601B-22EF-4A32-AAAA-66FF386B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revenue path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592357-3883-4596-A732-C60990358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D61CBE-5EC3-4971-86D5-A288F7A89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5BE435-E337-45E2-B181-24D4417BA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 Model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6C4260-BC66-4B82-B0AC-E84A8A44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product range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3A25CE-974F-421D-8197-8233DA284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349738-1D1B-4A74-A899-2DF9C2612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122E6C-1061-4C86-B96A-AA56E5EA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FD22E4-776C-4B81-BBE9-9B4B9B1C5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Explain fulfillment</a:t>
            </a:r>
          </a:p>
        </p:txBody>
      </p:sp>
    </p:spTree>
    <p:extLst>
      <p:ext uri="{BB962C8B-B14F-4D97-AF65-F5344CB8AC3E}">
        <p14:creationId xmlns:p14="http://schemas.microsoft.com/office/powerpoint/2010/main" val="12353211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4ECA2D-F917-4979-B35D-546ED142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28AE3F-1BF4-4BB6-B0AA-55B814927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C54139-19DE-4A31-8B24-184B9B61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84C5F-26D9-4A92-9639-8ED260241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F7EF0-CEE5-4BC1-A5D1-090B1ECAA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product interest into a clear buying journey.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DD94D3-A587-4DB8-8AEA-BAE080C04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956AF3-51F2-48C9-87CA-E38BAB5B2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28762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4BB7B4-70DA-4501-8EDF-3DACF1800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4ACC37-7FD1-41F1-BF3D-04A121464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D22F98-0F40-4FFB-9395-3E3EBEEC8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BF11C4-A97D-4317-8D98-51EBA853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B0EB59-8CE6-4291-8905-3B41EBE7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e commerce pitch deck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F20FD3-78EA-4655-A4B5-F76154A0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861061-A636-4922-A20A-C67575812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692977-E964-48F0-B76C-8AF75DB18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B2A8B2-9414-4CCE-A190-BCAF2F4F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pitch deck examples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57AA6E-F1FE-46CE-9DDD-24EC8B071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559E2D-5988-4145-9526-33139B363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0219FF-F30E-4944-97A7-47D52FC2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6BBF45-7CDB-41A6-B139-A55967116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02EDC4-5665-440C-B539-B5226B9D4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product interest into a clear buying…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63FF7F-9723-4E53-B43E-5AE480A11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C4B5E5-3061-4E26-AF2D-1E0E4AE9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18FF77-5E75-4D22-986D-66FB0C6E4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7C4AC0-6AA0-4DC4-8D23-33FFC0E1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429940-1573-43E0-8471-C627AC83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End with the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0F8C0B-9358-4E54-AC98-B564EAFCA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418106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8382AF-7894-414D-961E-FF219134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F7DA2A-66F4-4BC4-97C4-1C0B8406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B2F387-68AC-4548-A5F5-522A73852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DEC089-4132-45BA-879D-53FE17B88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3E932A-7585-4AA7-A249-F02ED4D6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212FC5-078B-44FC-B11F-83145A90E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94D39C-27F7-4301-BE40-30AE16F61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C8FE00-1FD5-455C-AD14-F0A8E014B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8B1B14-25BF-4F76-9370-9E6E4C62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shopper 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25B20A-AD93-4707-9514-64227167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029E4-A9BB-4B89-8520-A3EC2F18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DA5BB3-F821-41A4-9EDF-12E4542ED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DFFDBB-5FAB-444A-80AD-A06065AD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revenue path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EA86A7-EAD8-42DB-AE8F-27EF6C851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4BB6E3-02DC-4F04-9903-D6CDB9946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641A2A-4D07-472B-931E-40B75687B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DC7721-AC05-425C-BCED-B9C935D7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Highlight product range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5E5304-14D0-4499-B7F9-4D762A930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BCAD4A-2487-4FD0-B76B-BD4593E23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FA983A-9622-472C-87A2-477CA0B4F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F159C7-7A06-4292-8CD4-90E5F318C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Explain fulfillment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E8828A-1A0D-4496-BFDD-2CB3A3270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3967F3-8C23-4D75-A1CD-5A382A46A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FC8922-92BF-485C-BC40-6CC4D1832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1DC3EF-09AF-47AB-A5CC-F514EE25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58125D-6192-44CF-B91A-C0240B1B3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745718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B48505-AC13-48E7-BD65-CD5EE0685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12B557-AF9B-454D-A645-F0A6D45F8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FA9A36-97CB-4733-8798-96E923D63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8C569C-FAD2-4065-8590-4E66483A8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27C88E-A3A9-42D1-92BD-167A54912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pitch deck examples: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A695D9-8EB0-4489-8876-B69A7619C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89FFBE-670E-437E-A180-A7B820C7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455000-8177-4456-80F8-48429F94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4B4BE6-1BA4-4D45-B20A-D8C54E0EC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7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Shoppers browse but leave before reaching checkout.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E4FF61-9129-480E-A1C7-C31B05BA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6B366D-ACE3-4D71-8E09-AE349CEBE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3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deck feels scattered across product and operations.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0AE1B0-E093-4029-AA34-68961F181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970B3E-AE6F-426E-8C02-E209B566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struggles to explain what makes the offer different.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9A1A47-8E30-4230-BB4C-8E3E86085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D2CB29-FED6-43A5-9800-2636EB54F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7AF5F2-CA63-477B-AF09-BDFDA5B3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9B242E-9BC0-4E98-80E0-1E19986F8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shows a simple path from discovery to purchase.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33C58-48E3-4DDC-8C6B-85E07F7C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7A5CFC-2B14-4288-A191-2C8E5CA3B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6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slides connect audience, offer, and fulfillment clearly.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17B480-FA39-4079-9F25-257A1380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DC346E-9C2D-4C4F-AA86-555C4D19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feels focused and ready for meetings.</a:t>
            </a:r>
          </a:p>
        </p:txBody>
      </p:sp>
    </p:spTree>
    <p:extLst>
      <p:ext uri="{BB962C8B-B14F-4D97-AF65-F5344CB8AC3E}">
        <p14:creationId xmlns:p14="http://schemas.microsoft.com/office/powerpoint/2010/main" val="2038736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1CCA6D-DB63-4C84-B2D5-D92F6298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D1BCEA-367A-4168-AE76-DE55133D9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BA4D21-096B-46AE-AE59-96F56EC1E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A32E15-1A5B-4296-8EBA-8A5696146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D080E4-0A2B-451E-B5A3-112503529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CAD950-C083-44A9-924A-7258CDCD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5F5B68-51C9-4418-B38A-7D255C07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881E92-CDDB-4156-90DE-9E89839D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A5F405-FE61-47F3-8607-728C88BD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552450-B434-4469-B670-69FA24935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story that links assortment, UX, and growth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97891F-B0D5-416D-9F1B-28B4011D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F43D03-1468-45AC-A949-0115D109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7399E3-0613-4683-A3AC-1D6E926F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C0472-6DFE-4167-A2FC-18642E0F1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F425D1-09DC-4DE3-9D0B-DA9E0813F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quickly assess the business logic and scaling angle.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D06E5B-BDF4-4D98-8C01-4B47FD3FD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411AF3-9EF1-4966-AEA8-B02A7094B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4A1CCD-39DC-43D6-A126-BDE1C4A0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927BA8-6255-411E-8DD6-7C15A246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928EE0-DC9D-4DB1-A898-8EA773C3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structured deck for partnerships, launches, and review.</a:t>
            </a:r>
          </a:p>
        </p:txBody>
      </p:sp>
    </p:spTree>
    <p:extLst>
      <p:ext uri="{BB962C8B-B14F-4D97-AF65-F5344CB8AC3E}">
        <p14:creationId xmlns:p14="http://schemas.microsoft.com/office/powerpoint/2010/main" val="19771742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C90D30-3CCF-4E12-93DE-EE3B18BCF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DF3574-6CD5-439D-99CE-FF68AA8E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F48B9C-3BB3-4C82-B224-46A3187DD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589CE8-8A7F-46E7-8A1D-E9BE4A58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150690-F405-4598-ADB4-117CA781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526BDA-92ED-4511-B556-903E50D17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6083E6-9C0D-4E3E-85CB-1A9F497B6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E49706-8822-43D4-B99E-19182DCB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F20BA2-8833-4C0B-9976-933D8036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9BDBCB-7C88-41BA-8171-2329A7AA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7FC77D-10B2-4A54-9DF6-155EF0CAF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shopper flow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257D27-0A50-47EE-95AC-64530D82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4F31F2-967A-48CC-910F-AA0023A4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445FB7-409C-429A-AE09-8595256C3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2BD982-4060-437C-8CEF-9B5B7FCB7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5EF526-B261-4F48-BF4F-D6B327C64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7A3219-A8F6-43FA-A7C7-173414377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revenue path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DBFB39-A25F-4C0F-9AE0-2D624F8E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280B08-CCB6-42CB-96E1-25F2D0872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94BC72-2A7D-4071-A280-C115EA7FB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3C28A4-C7BC-4543-88F1-A516C2F91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8F1158-4BC2-497D-97FF-C298C09C1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233E55-DDA9-4F7B-ABB0-F16D2E3F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97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Highlight product range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085981-990D-41B8-A480-9BEFD3FB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4D8BA8-D401-46F4-A12D-53356CC0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7C1185-BDAF-479E-A6A0-D6F3B17B6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607041-6DF3-4DED-AB4B-03AC8A222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EE6E38D-4A0E-4639-B7F8-704DA8EF8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0F3E92A-D39E-4197-88CC-8ABE227CD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Explain fulfillment</a:t>
            </a:r>
          </a:p>
        </p:txBody>
      </p:sp>
    </p:spTree>
    <p:extLst>
      <p:ext uri="{BB962C8B-B14F-4D97-AF65-F5344CB8AC3E}">
        <p14:creationId xmlns:p14="http://schemas.microsoft.com/office/powerpoint/2010/main" val="19964347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D2C448-70BD-4532-AF5A-4D03A064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7D0B48-B192-4193-A08D-74CF1E4E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F96D50-9A33-4A92-B015-3ADDAED8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419A60-F8B4-42C8-BB65-01310D22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FA2E90-C5E4-4537-8AFF-AF9684DF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81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pitch deck examples: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9CB058-81E2-4197-8DAB-D8FCF2F1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B05AEB-28E6-4765-8D5D-008E75E6D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A2AC63-6185-4D2F-AB16-56B1E0F03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home goods marketplace present its pitch as one clear buying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84F254-5C0A-41EC-B01D-5280B2233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780C2D-D79E-46E6-B500-57899D86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11A30D-CD8F-4BE9-9B2D-773C998D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B0460E-603D-470B-926B-8B2858A2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revenue path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233502-A25A-48F1-A12F-CC66F77F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C3882D-5AC7-4978-9E7E-426DEE269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72B6CE-8A6A-4BFE-ACEC-D70699C3B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product range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B0764D-E8BF-47A1-BE1A-330382549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1EEC88-FE8F-40FD-9909-06B23A6B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DFF528-1A54-42A6-B643-5B5F2870B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</p:spTree>
    <p:extLst>
      <p:ext uri="{BB962C8B-B14F-4D97-AF65-F5344CB8AC3E}">
        <p14:creationId xmlns:p14="http://schemas.microsoft.com/office/powerpoint/2010/main" val="16079374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2E5D3F-BD79-44EF-875E-E5A7181D4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328B08-3B42-49AF-B473-3813E92E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423E18-F53D-4333-A251-186AAA38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30E68B-5003-4FB4-AB3C-5E9D5FA3E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B25BD-D15D-4A76-A5EA-F8FAE7CAB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 commerce pitch deck examples: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97C04D-B519-4719-9B58-E44DD700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1D8D96-9DFA-4E5B-B0DD-DAE0B5639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A92DA-173D-4BFA-8C25-323A09D25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78950A-CDD4-484A-A6D5-D46E9683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shopper flow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28E980-52E2-4DC7-BEB9-E6B1F9DB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8A6025-5111-408F-ABFD-0FD89343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071266-8952-4A8B-8B35-33DF480C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374125-B193-42DF-A55F-6C566117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4228E6-6419-4E1E-8705-DA67BE579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revenue path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E6A934-7C9E-44BC-8E24-451ED245B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CACD00-C629-4D04-83CA-1DD4DCEBB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2C1B3A-6B92-4852-B654-F68AC2EA6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E28D5C-00A5-43C1-B404-7C8BBB8DF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063228-4B2D-4FD0-A48E-7C078E4F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Highlight product range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00B753-7414-4153-9E1D-904DDDCE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8DB18A-AE4F-4C1A-BEFE-63DF17F2E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D6ED92-5BE1-40AC-8B69-BEC5FC1F4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B12E11-E7CA-48B0-A031-64F69C47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F1FF98-37B3-44EB-8847-A4B516CE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95D9DF-4E27-461B-91CA-7A08D27CF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667267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9CE19F-1CB2-49FD-B250-E17F8B31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F2C218-76B1-4EC1-9667-825922DA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5ECD96-0836-428B-9A99-0C18543BA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pitch easy to follow and easy to remember.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F6D1C7-3915-47BC-80E6-125D7846F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BAA2C9-B911-4218-9476-96C085E9E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8B061B-D54C-4B9F-8646-0C56D0FCC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771051-92C0-4084-8087-12ED9D75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946273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2026-10-01T21:06:08.0430000Z</dcterms:created>
  <dcterms:modified xsi:type="dcterms:W3CDTF">2026-10-01T21:06:08.0430000Z</dcterms:modified>
</coreProperties>
</file>