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b224a67796434a" /><Relationship Type="http://schemas.openxmlformats.org/officeDocument/2006/relationships/extended-properties" Target="/docProps/app.xml" Id="Rde1d0a6f90834eff" /><Relationship Type="http://schemas.openxmlformats.org/officeDocument/2006/relationships/officeDocument" Target="/ppt/presentation.xml" Id="Rd9b6c9fcee6a48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4a22a76edd49fe"/>
  </p:sldMasterIdLst>
  <p:notesMasterIdLst>
    <p:notesMasterId xmlns:r="http://schemas.openxmlformats.org/officeDocument/2006/relationships" r:id="Rf030b50d798c4ad2"/>
  </p:notesMasterIdLst>
  <p:sldIdLst>
    <p:sldId xmlns:r="http://schemas.openxmlformats.org/officeDocument/2006/relationships" id="256" r:id="R9428b50500b64763"/>
    <p:sldId xmlns:r="http://schemas.openxmlformats.org/officeDocument/2006/relationships" id="257" r:id="R19d247cc32df4562"/>
    <p:sldId xmlns:r="http://schemas.openxmlformats.org/officeDocument/2006/relationships" id="258" r:id="R2af2764224454094"/>
    <p:sldId xmlns:r="http://schemas.openxmlformats.org/officeDocument/2006/relationships" id="259" r:id="Ra0bff40bc91840a5"/>
    <p:sldId xmlns:r="http://schemas.openxmlformats.org/officeDocument/2006/relationships" id="260" r:id="Rb1bec40d5a5e4faf"/>
    <p:sldId xmlns:r="http://schemas.openxmlformats.org/officeDocument/2006/relationships" id="261" r:id="R42529f107fa94e33"/>
    <p:sldId xmlns:r="http://schemas.openxmlformats.org/officeDocument/2006/relationships" id="262" r:id="R302ecd13584841f3"/>
    <p:sldId xmlns:r="http://schemas.openxmlformats.org/officeDocument/2006/relationships" id="263" r:id="Rcd8c5bec91264589"/>
    <p:sldId xmlns:r="http://schemas.openxmlformats.org/officeDocument/2006/relationships" id="264" r:id="R5cb4fa2b3142422b"/>
    <p:sldId xmlns:r="http://schemas.openxmlformats.org/officeDocument/2006/relationships" id="265" r:id="R0fe1bc7e2a0b4995"/>
    <p:sldId xmlns:r="http://schemas.openxmlformats.org/officeDocument/2006/relationships" id="266" r:id="R65bdc9979aa04d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70a34d37024877" /><Relationship Type="http://schemas.openxmlformats.org/officeDocument/2006/relationships/slideMaster" Target="/ppt/slideMasters/slideMaster1.xml" Id="R944a22a76edd49fe" /><Relationship Type="http://schemas.openxmlformats.org/officeDocument/2006/relationships/notesMaster" Target="/ppt/notesMasters/notesMaster1.xml" Id="Rf030b50d798c4ad2" /><Relationship Type="http://schemas.openxmlformats.org/officeDocument/2006/relationships/presProps" Target="/ppt/presProps.xml" Id="R72d712cc93a64261" /><Relationship Type="http://schemas.openxmlformats.org/officeDocument/2006/relationships/tableStyles" Target="/ppt/tableStyles.xml" Id="R40194c7a41c64626" /><Relationship Type="http://schemas.openxmlformats.org/officeDocument/2006/relationships/slide" Target="/ppt/slides/slide1.xml" Id="R9428b50500b64763" /><Relationship Type="http://schemas.openxmlformats.org/officeDocument/2006/relationships/slide" Target="/ppt/slides/slide2.xml" Id="R19d247cc32df4562" /><Relationship Type="http://schemas.openxmlformats.org/officeDocument/2006/relationships/slide" Target="/ppt/slides/slide3.xml" Id="R2af2764224454094" /><Relationship Type="http://schemas.openxmlformats.org/officeDocument/2006/relationships/slide" Target="/ppt/slides/slide4.xml" Id="Ra0bff40bc91840a5" /><Relationship Type="http://schemas.openxmlformats.org/officeDocument/2006/relationships/slide" Target="/ppt/slides/slide5.xml" Id="Rb1bec40d5a5e4faf" /><Relationship Type="http://schemas.openxmlformats.org/officeDocument/2006/relationships/slide" Target="/ppt/slides/slide6.xml" Id="R42529f107fa94e33" /><Relationship Type="http://schemas.openxmlformats.org/officeDocument/2006/relationships/slide" Target="/ppt/slides/slide7.xml" Id="R302ecd13584841f3" /><Relationship Type="http://schemas.openxmlformats.org/officeDocument/2006/relationships/slide" Target="/ppt/slides/slide8.xml" Id="Rcd8c5bec91264589" /><Relationship Type="http://schemas.openxmlformats.org/officeDocument/2006/relationships/slide" Target="/ppt/slides/slide9.xml" Id="R5cb4fa2b3142422b" /><Relationship Type="http://schemas.openxmlformats.org/officeDocument/2006/relationships/slide" Target="/ppt/slides/slide10.xml" Id="R0fe1bc7e2a0b4995" /><Relationship Type="http://schemas.openxmlformats.org/officeDocument/2006/relationships/slide" Target="/ppt/slides/slide11.xml" Id="R65bdc9979aa04d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efdf40b66443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3c356307604c4f" /><Relationship Type="http://schemas.openxmlformats.org/officeDocument/2006/relationships/notesMaster" Target="/ppt/notesMasters/notesMaster1.xml" Id="Rec80c4398f774e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a85b7aa6d34839" /><Relationship Type="http://schemas.openxmlformats.org/officeDocument/2006/relationships/notesMaster" Target="/ppt/notesMasters/notesMaster1.xml" Id="Ra7354a6d890045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97434c69234755" /><Relationship Type="http://schemas.openxmlformats.org/officeDocument/2006/relationships/notesMaster" Target="/ppt/notesMasters/notesMaster1.xml" Id="Ra288ae8279d943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67eed642724b0d" /><Relationship Type="http://schemas.openxmlformats.org/officeDocument/2006/relationships/notesMaster" Target="/ppt/notesMasters/notesMaster1.xml" Id="Rd963d01a8e4844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99de6016f5b45b7" /><Relationship Type="http://schemas.openxmlformats.org/officeDocument/2006/relationships/notesMaster" Target="/ppt/notesMasters/notesMaster1.xml" Id="R0cd73494b01c45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5350a2e95341bf" /><Relationship Type="http://schemas.openxmlformats.org/officeDocument/2006/relationships/notesMaster" Target="/ppt/notesMasters/notesMaster1.xml" Id="R5a670c740f8848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55f72fd87749ac" /><Relationship Type="http://schemas.openxmlformats.org/officeDocument/2006/relationships/notesMaster" Target="/ppt/notesMasters/notesMaster1.xml" Id="Rb7f34fd5bc9b487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2dcfbde163465c" /><Relationship Type="http://schemas.openxmlformats.org/officeDocument/2006/relationships/notesMaster" Target="/ppt/notesMasters/notesMaster1.xml" Id="R4a0e3385c06241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ae64f7f1f94193" /><Relationship Type="http://schemas.openxmlformats.org/officeDocument/2006/relationships/notesMaster" Target="/ppt/notesMasters/notesMaster1.xml" Id="R292d459efc4947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fea83533064f4d" /><Relationship Type="http://schemas.openxmlformats.org/officeDocument/2006/relationships/notesMaster" Target="/ppt/notesMasters/notesMaster1.xml" Id="Rffa2a2076f4246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a734d4c0614c7a" /><Relationship Type="http://schemas.openxmlformats.org/officeDocument/2006/relationships/notesMaster" Target="/ppt/notesMasters/notesMaster1.xml" Id="R0111c30fcfaa42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cacb51c9dd43c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f1628003ea490f" /><Relationship Type="http://schemas.openxmlformats.org/officeDocument/2006/relationships/slideLayout" Target="/ppt/slideLayouts/slideLayout1.xml" Id="R53bcdacfca96423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bcdacfca96423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d065750254329" /><Relationship Type="http://schemas.openxmlformats.org/officeDocument/2006/relationships/image" Target="/ppt/media/image.png" Id="Rf63579d600794371" /><Relationship Type="http://schemas.openxmlformats.org/officeDocument/2006/relationships/notesSlide" Target="/ppt/notesSlides/notesSlide1.xml" Id="R86efa0a0567542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1505f8d90949c9" /><Relationship Type="http://schemas.openxmlformats.org/officeDocument/2006/relationships/notesSlide" Target="/ppt/notesSlides/notesSlide2.xml" Id="R16af35221c464f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a3775b43384a28" /><Relationship Type="http://schemas.openxmlformats.org/officeDocument/2006/relationships/notesSlide" Target="/ppt/notesSlides/notesSlide3.xml" Id="R32789c9f4e9d40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866b7e6a74e3a" /><Relationship Type="http://schemas.openxmlformats.org/officeDocument/2006/relationships/notesSlide" Target="/ppt/notesSlides/notesSlide4.xml" Id="R15263ba2806748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9f673e2e264e0c" /><Relationship Type="http://schemas.openxmlformats.org/officeDocument/2006/relationships/notesSlide" Target="/ppt/notesSlides/notesSlide5.xml" Id="Rfacb6b1a613a46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4a5f0692de4fb6" /><Relationship Type="http://schemas.openxmlformats.org/officeDocument/2006/relationships/notesSlide" Target="/ppt/notesSlides/notesSlide6.xml" Id="R5c700ad2a7d340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b731b407e4bf4" /><Relationship Type="http://schemas.openxmlformats.org/officeDocument/2006/relationships/notesSlide" Target="/ppt/notesSlides/notesSlide7.xml" Id="R5427819a5bff43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c6bd0097044870" /><Relationship Type="http://schemas.openxmlformats.org/officeDocument/2006/relationships/notesSlide" Target="/ppt/notesSlides/notesSlide8.xml" Id="R66465f4a15e84b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fdbe3754074538" /><Relationship Type="http://schemas.openxmlformats.org/officeDocument/2006/relationships/notesSlide" Target="/ppt/notesSlides/notesSlide9.xml" Id="R213077e853e442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4e1b04ac44776" /><Relationship Type="http://schemas.openxmlformats.org/officeDocument/2006/relationships/notesSlide" Target="/ppt/notesSlides/notesSlide10.xml" Id="R82acb05c47f340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daa912c08e4c5a" /><Relationship Type="http://schemas.openxmlformats.org/officeDocument/2006/relationships/notesSlide" Target="/ppt/notesSlides/notesSlide11.xml" Id="Re80b0c23c212412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B4E982-9E36-48A4-A707-E341C188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31848-2B98-4C33-9EA4-CFF2A3AC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D58C03-5708-44C7-9040-C378260F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Pitch Deck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947B8C-FAB9-4BA6-BB55-E2102B1A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neighborhood apparel brand maps a smoother online launch from first click to checkout.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C16794-F7EE-42A5-AB45-87318754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8FF75-7DE6-4270-9FE5-AA8415D9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E58678-0AF3-4C8E-AC54-764A2D694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65BC43-E841-4CDA-8044-1D247381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579d60079437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763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ABAF1E-8CEA-43CF-8878-08679ADC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A42B86-9077-40A5-A358-F22994743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B58D86-F8FD-474F-B784-A3156B03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9AC85B-106D-4C51-9EEB-7220ABBF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E202A9-3B8A-43CF-8FA0-3A8E0CF3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pitch deck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D692B-28D3-40BD-A59D-CED59F769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95CC0A-671B-4BAA-8E95-B4A77ED9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6D03D-1F7C-4A8D-B860-A87C0E69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C9044B-F003-4141-8747-3E14F5A5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202619-8B7D-44A0-8A9A-70C0E578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9803E9-E1BB-406C-85AC-8666E7B0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80AA54-67CD-4F00-B5C5-F8651AE9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Shopper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6A315A-272B-4D65-B92B-45DC5BAD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shopper journey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0C74AE-C91C-4E0B-94B5-CEF09876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1887ED-20BE-4562-8474-0929B8EE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0911CD-11DF-4DA9-B583-A1019097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Offers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60437-CED2-45BB-870E-FFD6361D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hero products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3B01F8-2E11-4143-AF1A-5D1D007A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DC525E-9382-4C8C-804E-96C48BA45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C7283A-4B77-4209-8EFB-F2ACA074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147B99-93AF-43B3-A982-0DB960AB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trust signals</a:t>
            </a:r>
          </a:p>
        </p:txBody>
      </p:sp>
    </p:spTree>
    <p:extLst>
      <p:ext uri="{BB962C8B-B14F-4D97-AF65-F5344CB8AC3E}">
        <p14:creationId xmlns:p14="http://schemas.microsoft.com/office/powerpoint/2010/main" val="21455957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251D1-D384-4AD2-90C2-982E0DDC1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EE7BFA-B2A6-4502-A2B3-A14AF4DD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9CADD-5170-484C-AAEF-276EEF0C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47F962-0255-417C-B62E-8757DDC9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F43592-65DC-4FC3-AEA6-60530EF5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Streamline the path from browse to purchase.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F7D346-67BA-4A31-9E5F-74F8FC50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A8876F-AB21-4880-AC5A-3D0DC621D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537355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1EB66D-8841-4504-B86E-8AC5AFC28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A96AE6-493C-47E9-AA1A-1D6EEAD2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F308B7-1B1C-49BA-920A-138541703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DA8EFA-F3EC-4FD7-8801-178E977E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3C7C39-562D-437A-B9E6-8489FE028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e commerce pitch deck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1117B-9072-4EC5-806D-8D7794B3E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5FE86B-8AEA-4F80-8AF0-1E13FD04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A49D0-1A97-48F9-BA8F-5F6C71DF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C71D10-84B7-4902-837F-3F0B8839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pitch deck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615E68-10D8-4B5B-BA99-67AB775E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9B8F5-F1E6-429E-B20C-93D441B5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81949F-0920-4893-ADBC-19706A68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A53F47-C605-4E09-A48A-9AC980D7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78A9E7-CB7B-4226-84C3-CD3EF19D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Streamline the path from browse to purcha…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8A64DE-39B7-4F1E-A5A0-9F074E0C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7E24C6-7C6B-4A1F-9126-D550645C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D4F460-7586-490A-911F-87EC9D40A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68940A-37BB-4A7F-B330-EAB15C37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C8B1B4-693E-4576-B559-559FC465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Prompt the final click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7138E1-939A-4AE6-926E-7F9A9E67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214164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CA2615-0A5D-42B4-B4BA-19EF95E32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DAF16B-A8BD-4DDC-A7DD-3AEE7AF0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7DA185-7D74-4010-988B-119DB922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EB7E6-0A4F-4957-B657-E55028E92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2A5399-956C-4F25-A2CF-E1CE966A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284506-D346-47C7-8B71-4523060F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D537EE-9196-4AD5-9402-574D10EC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2DC6C6-5E59-46C9-B543-500D86F56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0A63E7-468D-4BFA-869E-1A35010F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A42C2E-8837-4F7E-95E7-A85A744B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91C50F-E1AF-481B-A1FB-3682E4715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64A970-ED43-4828-9553-45EAB736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40AA5C-C711-4AF1-A5B0-B52C9D39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shopper journey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296426-0851-4431-B3A7-43544695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797B86-0F18-4C5B-971E-2765B396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914CC1-5D0D-46BE-BB86-BEA6C0CA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2CA544-A5D3-4EE3-9331-937297F2D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hero products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C3E503-91CA-497A-B387-9DB11528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BBAEB6-BF85-4D90-B23F-C5C8647B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9F3511-2A25-42D1-9A2B-EE45FB1D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649BDB-B508-4354-AA64-D45E10C05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trust signals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BE278F-A19B-4BC5-9A01-94E19593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29DC9A-28E3-4211-A2BC-0E9E4E9B3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D110E6-F71A-4B3F-93FB-E2D98FA3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4AAB8B-F82B-4F0F-8BC3-9EBAA8B8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Prompt the final click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C18E98-C3C0-45C7-8087-0B9457DA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9786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710E60-DFE3-4A14-B18E-44422B9D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95033-DCF4-4493-93D9-7097B5A0A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60053B-3EAE-468B-9D6A-DDC104B3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2C8F1-3BF7-4775-848D-A244FCA3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1D69E-3FC9-404F-9D1D-0A882C9C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pitch deck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884583-1AB9-4C45-8B26-3475766D7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800201-10AB-404D-963E-81E476CE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A0836D-11C6-4A2F-AA3B-D02B4241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467E47-BB07-47E8-A520-4651F126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store page feels crowded and hard to scan.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02C94F-8C78-4B01-A7F3-A969D2D2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A41A5F-96F4-4812-B1F7-20B06CC94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Promotions are unclear across ads and product pages.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C23275-2DF0-4975-BD2A-6B762F8F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64A47-0161-4FFB-B6A6-A0681320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checkout path needs a cleaner handoff.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5BE2B0-5CF8-4281-922A-108DB8D9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F02FE4-A94A-482C-B547-B71866EE7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BBAEE7-ACDB-4963-932D-8CD4D2CA8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BA7BF3-D46C-4FAE-8D29-9C5FC5226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value offer is easy to understand at a glance.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9EF259-DEAF-4D39-994E-F891D78A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EE4565-E02B-44DF-B7F6-2CA8136A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page supports one clear shopping action.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C543BA-3BEB-48AA-AE91-C578D7136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73610E-1385-41E6-821E-EEA81F28B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buying flow feels organized and intentional.</a:t>
            </a:r>
          </a:p>
        </p:txBody>
      </p:sp>
    </p:spTree>
    <p:extLst>
      <p:ext uri="{BB962C8B-B14F-4D97-AF65-F5344CB8AC3E}">
        <p14:creationId xmlns:p14="http://schemas.microsoft.com/office/powerpoint/2010/main" val="13753080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C52E84-1849-4DCB-9CE8-3C3F3D97C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0DA847-3444-4238-9FA1-64D919BE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4F253-F670-433D-9C98-7066163D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71F8C3-D3AD-4C6D-B39C-193BBC02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B6047-5F29-43CE-B5BF-ABEFE7EEC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2F54FF-97DD-4FB2-8B60-1736FB7A9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BE6AC2-76BE-459A-9750-F8C6FE32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A6D45-043F-454D-9D45-1D39074DE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A0F920-458B-49D9-929B-4C7CC5130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A49FEA-5F2D-47E9-9FA5-A2A9542B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story for investors and launch planning.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AFE42A-644A-4C7D-9CF1-4AD73CDD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37CE6B-56A6-4BCF-9A64-B5C5BD57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729A99-B5D9-4F77-9902-B5308016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14C24F-DB32-4947-8AFC-01D647D4A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76A4DC-2729-4594-A3DB-7B245793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presenting campaign flow.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F73139-0195-4900-8C97-BCE3A28C9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A5F480-FFB6-4044-906F-DC3AC55FB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27C252-F60E-4BDF-8BC3-3EB611A1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732FE2-A409-4CDB-A0D7-B5DFE642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ECOM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ACAC01-C27E-43FE-81AB-2F6D6CA4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align product, content, and checkout priorities.</a:t>
            </a:r>
          </a:p>
        </p:txBody>
      </p:sp>
    </p:spTree>
    <p:extLst>
      <p:ext uri="{BB962C8B-B14F-4D97-AF65-F5344CB8AC3E}">
        <p14:creationId xmlns:p14="http://schemas.microsoft.com/office/powerpoint/2010/main" val="5397905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04ABCA-0E06-4F44-B458-400172E5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DFA559-A67B-4343-8CB8-8667FF410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8CF3A6-1932-46F5-8A8F-8C1490502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A7F62-A314-4CD7-BEF8-F9F2F050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FC5067-A2C1-4C9B-A0D0-2A4886EC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004716-F0C9-4883-96AD-B89B6402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6ED136-8147-4BF7-8F30-BFAADDC5E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2CBB83-2F28-4FE9-8CEB-D011BE76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46D91F-A8F6-4068-A6F0-322F1ADEC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781257-277F-483C-AAED-0B9FE35B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C2C263-1CE6-478A-B922-AE518B1F2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549A36-40EC-4E6F-AE38-339E7344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9756CF-BB35-4D29-AD17-1D2CD645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947C21-E6D7-4F9E-8AFC-6357C662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127FE8-E191-4ED5-A35F-0D0980AD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45CE50-0AB0-48CC-82E5-56A35C40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0D0084-A587-41EF-8BE2-DBBC84DD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shopper journey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060FF6-334B-4741-9770-5BAD4475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174D7F-BC17-4C09-8DBF-0B0A667AD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689F6D-12D0-41C4-9291-E2A05740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6374F5-4B13-40E5-8F3E-BD8D531B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7B7E55-90C0-41F7-88CF-1BA3B0E1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11C51C-B29B-45F3-BDCC-BA02CC01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hero products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37F823-F44D-43D8-9223-04AB1D5E8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9C7EB0-5023-4414-A58A-F4A6F560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141357-24B0-4EE2-A721-DD8792C8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62BD4B-EBCC-4F61-BE57-6E0E6441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7BA0BB-6D3C-48E3-9CB6-D1B281F3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24634E-4961-40F7-8B60-56820F25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trust signals</a:t>
            </a:r>
          </a:p>
        </p:txBody>
      </p:sp>
    </p:spTree>
    <p:extLst>
      <p:ext uri="{BB962C8B-B14F-4D97-AF65-F5344CB8AC3E}">
        <p14:creationId xmlns:p14="http://schemas.microsoft.com/office/powerpoint/2010/main" val="19780300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A9E74E-D745-45A7-B698-694690C22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F0FEDA-A690-41C2-9B38-FDEFE1E5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DE4481-2FED-41F4-B51D-7062AC84A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81FB06-A34E-4B1E-97B2-E0214425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8E1A9-12C8-48CB-9DFB-D5A231C1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pitch deck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5A578B-ECD9-424B-B76C-766E9C55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267BB0-5661-4981-9E27-1D725030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A76BC-3240-4832-AB2E-14AB1671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7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apparel shop turn casual visitors into confident buyers?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3224FC-924A-4D1B-9F26-09A46E8D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C0FC7F-50B4-4C20-AB41-140982446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196234-897F-402A-9603-6384A9D8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10B140-D090-44C2-9068-2253DA8E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shopper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8C778E-E886-4B48-8757-3DF1CA80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97B4B3-A88A-4C07-8FF9-85936EF02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126BAF-3CD2-4D82-8ED2-818F0FFB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hero products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E02B5B-72C7-4AC3-8017-9E902F6A2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519501-2ADE-4A7D-9627-5C34B12B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DE139B-27FE-48C1-B227-29C23329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Prompt the final click</a:t>
            </a:r>
          </a:p>
        </p:txBody>
      </p:sp>
    </p:spTree>
    <p:extLst>
      <p:ext uri="{BB962C8B-B14F-4D97-AF65-F5344CB8AC3E}">
        <p14:creationId xmlns:p14="http://schemas.microsoft.com/office/powerpoint/2010/main" val="12189322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C256E8-9D4A-4D39-869A-743925836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E72E06-084D-4307-9A11-B9DB310BA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5FAB85-BF30-4F29-BD80-1CA23740A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2159E6-473F-4B54-B31A-2F68480D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9559CE-898B-457D-9548-5082D76C5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pitch deck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869A19-C871-4FF6-B45F-8C6BB00A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F95DB7-7B2B-40DB-A3DB-5385866D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D5138F-C178-4D9A-AAE7-7B3EC063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272DE7-8C9C-4E44-8A20-075DE1AD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69CD20-CCD7-44A5-8D7D-2C62A9FC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4CBB16-F3CA-43E4-B97F-76FE46DD5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6A53B-32E9-4D98-81CC-2B6E79F3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108803-B8D3-4C93-9BB2-42A9E5FB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9AF962-6AA5-48CA-AE93-AAAB7D04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shopper journey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C2D70C-7567-4DEC-85CC-F4D06388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105DD6-A63A-4570-AA5D-62D7C37CC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0C5F72-3818-45B6-843F-396B009C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FE2E58-2FC9-4CE3-8EED-63F0CAB9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4620CB-FE76-47BF-8913-3CBFBE33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hero products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1FB422-C43F-463A-86AA-F93779D85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C90387-D492-496D-84FE-8445E833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B70663-C1B0-4777-8365-49903C93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5F8FEA-A759-460A-B118-49D608A2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15ED1F-72D0-43FC-ABC5-D059BDFA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Prompt the final click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A54C63-27D8-414F-BE7F-74021F97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80376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3FD382-8DCD-461C-99DC-F73A3C2F3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73725F-03B7-4FEE-BC5D-BB82BEDDF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5B3C44-C08B-4A3C-A19C-DD2E2BD41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launch into a clear buying journey.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34BA9-84B7-4E34-ADF9-A337164E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E90C0-E880-4C15-9079-0D8A9FB3E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CA12E-9C19-4214-B317-9A0FA0C9E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901538-A124-4E94-AF48-392BC63F5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764741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2026-10-01T23:26:14.0470000Z</dcterms:created>
  <dcterms:modified xsi:type="dcterms:W3CDTF">2026-10-01T23:26:14.0470000Z</dcterms:modified>
</coreProperties>
</file>