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90931b841b4743" /><Relationship Type="http://schemas.openxmlformats.org/officeDocument/2006/relationships/extended-properties" Target="/docProps/app.xml" Id="Rf8b7c42a2e5c471d" /><Relationship Type="http://schemas.openxmlformats.org/officeDocument/2006/relationships/officeDocument" Target="/ppt/presentation.xml" Id="R0bc43367833849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67b0e45aaa44d5"/>
  </p:sldMasterIdLst>
  <p:notesMasterIdLst>
    <p:notesMasterId xmlns:r="http://schemas.openxmlformats.org/officeDocument/2006/relationships" r:id="R26df595cec92434a"/>
  </p:notesMasterIdLst>
  <p:sldIdLst>
    <p:sldId xmlns:r="http://schemas.openxmlformats.org/officeDocument/2006/relationships" id="256" r:id="Rfe4460d69e8a441e"/>
    <p:sldId xmlns:r="http://schemas.openxmlformats.org/officeDocument/2006/relationships" id="257" r:id="R58e5cc381a5a4086"/>
    <p:sldId xmlns:r="http://schemas.openxmlformats.org/officeDocument/2006/relationships" id="258" r:id="Rada65dabb4174ee1"/>
    <p:sldId xmlns:r="http://schemas.openxmlformats.org/officeDocument/2006/relationships" id="259" r:id="R29c7d6ae6e094d2d"/>
    <p:sldId xmlns:r="http://schemas.openxmlformats.org/officeDocument/2006/relationships" id="260" r:id="Rea48fe3d95554d48"/>
    <p:sldId xmlns:r="http://schemas.openxmlformats.org/officeDocument/2006/relationships" id="261" r:id="R947e9c8b7c364cc3"/>
    <p:sldId xmlns:r="http://schemas.openxmlformats.org/officeDocument/2006/relationships" id="262" r:id="R60e365c87c174c13"/>
    <p:sldId xmlns:r="http://schemas.openxmlformats.org/officeDocument/2006/relationships" id="263" r:id="R2781b7e658ec4263"/>
    <p:sldId xmlns:r="http://schemas.openxmlformats.org/officeDocument/2006/relationships" id="264" r:id="R0390402f37814ed7"/>
    <p:sldId xmlns:r="http://schemas.openxmlformats.org/officeDocument/2006/relationships" id="265" r:id="Rbca962d19bf044d8"/>
    <p:sldId xmlns:r="http://schemas.openxmlformats.org/officeDocument/2006/relationships" id="266" r:id="R369147bb9d9346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ba0ad78cf64dc0" /><Relationship Type="http://schemas.openxmlformats.org/officeDocument/2006/relationships/slideMaster" Target="/ppt/slideMasters/slideMaster1.xml" Id="Rb867b0e45aaa44d5" /><Relationship Type="http://schemas.openxmlformats.org/officeDocument/2006/relationships/notesMaster" Target="/ppt/notesMasters/notesMaster1.xml" Id="R26df595cec92434a" /><Relationship Type="http://schemas.openxmlformats.org/officeDocument/2006/relationships/presProps" Target="/ppt/presProps.xml" Id="R1f1059be9c214afa" /><Relationship Type="http://schemas.openxmlformats.org/officeDocument/2006/relationships/tableStyles" Target="/ppt/tableStyles.xml" Id="R8f15c33b91de4a8e" /><Relationship Type="http://schemas.openxmlformats.org/officeDocument/2006/relationships/slide" Target="/ppt/slides/slide1.xml" Id="Rfe4460d69e8a441e" /><Relationship Type="http://schemas.openxmlformats.org/officeDocument/2006/relationships/slide" Target="/ppt/slides/slide2.xml" Id="R58e5cc381a5a4086" /><Relationship Type="http://schemas.openxmlformats.org/officeDocument/2006/relationships/slide" Target="/ppt/slides/slide3.xml" Id="Rada65dabb4174ee1" /><Relationship Type="http://schemas.openxmlformats.org/officeDocument/2006/relationships/slide" Target="/ppt/slides/slide4.xml" Id="R29c7d6ae6e094d2d" /><Relationship Type="http://schemas.openxmlformats.org/officeDocument/2006/relationships/slide" Target="/ppt/slides/slide5.xml" Id="Rea48fe3d95554d48" /><Relationship Type="http://schemas.openxmlformats.org/officeDocument/2006/relationships/slide" Target="/ppt/slides/slide6.xml" Id="R947e9c8b7c364cc3" /><Relationship Type="http://schemas.openxmlformats.org/officeDocument/2006/relationships/slide" Target="/ppt/slides/slide7.xml" Id="R60e365c87c174c13" /><Relationship Type="http://schemas.openxmlformats.org/officeDocument/2006/relationships/slide" Target="/ppt/slides/slide8.xml" Id="R2781b7e658ec4263" /><Relationship Type="http://schemas.openxmlformats.org/officeDocument/2006/relationships/slide" Target="/ppt/slides/slide9.xml" Id="R0390402f37814ed7" /><Relationship Type="http://schemas.openxmlformats.org/officeDocument/2006/relationships/slide" Target="/ppt/slides/slide10.xml" Id="Rbca962d19bf044d8" /><Relationship Type="http://schemas.openxmlformats.org/officeDocument/2006/relationships/slide" Target="/ppt/slides/slide11.xml" Id="R369147bb9d9346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c569fa97de4b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c275c3965b4e99" /><Relationship Type="http://schemas.openxmlformats.org/officeDocument/2006/relationships/notesMaster" Target="/ppt/notesMasters/notesMaster1.xml" Id="R897b36b99a1748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21032f3805494d" /><Relationship Type="http://schemas.openxmlformats.org/officeDocument/2006/relationships/notesMaster" Target="/ppt/notesMasters/notesMaster1.xml" Id="R5926220dd47b4b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06a2115720413e" /><Relationship Type="http://schemas.openxmlformats.org/officeDocument/2006/relationships/notesMaster" Target="/ppt/notesMasters/notesMaster1.xml" Id="Rec71d427cea74d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b7c54295734dc1" /><Relationship Type="http://schemas.openxmlformats.org/officeDocument/2006/relationships/notesMaster" Target="/ppt/notesMasters/notesMaster1.xml" Id="Rc27379f39baa4c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1f2d4e2e284125" /><Relationship Type="http://schemas.openxmlformats.org/officeDocument/2006/relationships/notesMaster" Target="/ppt/notesMasters/notesMaster1.xml" Id="R0aeb51a54f9b46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88e83244fb4dcc" /><Relationship Type="http://schemas.openxmlformats.org/officeDocument/2006/relationships/notesMaster" Target="/ppt/notesMasters/notesMaster1.xml" Id="R5ed17eed216543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f517615f2a40f4" /><Relationship Type="http://schemas.openxmlformats.org/officeDocument/2006/relationships/notesMaster" Target="/ppt/notesMasters/notesMaster1.xml" Id="R80d4544176ad49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34fc8a38af483c" /><Relationship Type="http://schemas.openxmlformats.org/officeDocument/2006/relationships/notesMaster" Target="/ppt/notesMasters/notesMaster1.xml" Id="Rd128dec2456149e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cc9d401fc94b11" /><Relationship Type="http://schemas.openxmlformats.org/officeDocument/2006/relationships/notesMaster" Target="/ppt/notesMasters/notesMaster1.xml" Id="R70c6299316c24ae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d5513087924518" /><Relationship Type="http://schemas.openxmlformats.org/officeDocument/2006/relationships/notesMaster" Target="/ppt/notesMasters/notesMaster1.xml" Id="Rb78d4123847d42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36cf69f2734c07" /><Relationship Type="http://schemas.openxmlformats.org/officeDocument/2006/relationships/notesMaster" Target="/ppt/notesMasters/notesMaster1.xml" Id="Rd81943f79dbb42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3c6b3f841440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f9844e7d494426" /><Relationship Type="http://schemas.openxmlformats.org/officeDocument/2006/relationships/slideLayout" Target="/ppt/slideLayouts/slideLayout1.xml" Id="R79cfcc3eb2394a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cfcc3eb2394a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3cec1296a94a4c" /><Relationship Type="http://schemas.openxmlformats.org/officeDocument/2006/relationships/image" Target="/ppt/media/image.png" Id="R157d447bc47b4c7e" /><Relationship Type="http://schemas.openxmlformats.org/officeDocument/2006/relationships/notesSlide" Target="/ppt/notesSlides/notesSlide1.xml" Id="R5245a0a3f0104ff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3c1a2e6e74fc2" /><Relationship Type="http://schemas.openxmlformats.org/officeDocument/2006/relationships/notesSlide" Target="/ppt/notesSlides/notesSlide2.xml" Id="Rb93b07eeccc940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3b736abe64150" /><Relationship Type="http://schemas.openxmlformats.org/officeDocument/2006/relationships/notesSlide" Target="/ppt/notesSlides/notesSlide3.xml" Id="R2c91d813ab2e40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b98b7ed1b49d2" /><Relationship Type="http://schemas.openxmlformats.org/officeDocument/2006/relationships/notesSlide" Target="/ppt/notesSlides/notesSlide4.xml" Id="R18a8b11f244642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042b945dd4cac" /><Relationship Type="http://schemas.openxmlformats.org/officeDocument/2006/relationships/notesSlide" Target="/ppt/notesSlides/notesSlide5.xml" Id="R2f229ffb4266408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bcdada09e043b7" /><Relationship Type="http://schemas.openxmlformats.org/officeDocument/2006/relationships/notesSlide" Target="/ppt/notesSlides/notesSlide6.xml" Id="Rf57fcda754604e0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f238bf24574acd" /><Relationship Type="http://schemas.openxmlformats.org/officeDocument/2006/relationships/notesSlide" Target="/ppt/notesSlides/notesSlide7.xml" Id="R67b71afcc58c4e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4ce526aaaa4a48" /><Relationship Type="http://schemas.openxmlformats.org/officeDocument/2006/relationships/notesSlide" Target="/ppt/notesSlides/notesSlide8.xml" Id="R73eed11974724b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b6f5089ac4c60" /><Relationship Type="http://schemas.openxmlformats.org/officeDocument/2006/relationships/notesSlide" Target="/ppt/notesSlides/notesSlide9.xml" Id="R090a3d273fdf4c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d1bda5f383440b" /><Relationship Type="http://schemas.openxmlformats.org/officeDocument/2006/relationships/notesSlide" Target="/ppt/notesSlides/notesSlide10.xml" Id="Rb16b500c267f4ff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4879e998944cd2" /><Relationship Type="http://schemas.openxmlformats.org/officeDocument/2006/relationships/notesSlide" Target="/ppt/notesSlides/notesSlide11.xml" Id="R6261601fba164e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F6A862-0FD6-44DD-B9A9-336078E9F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AF236-24D3-4DA2-8E93-48ECDDEF6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95BF00-3810-45CA-845F-04F3AB64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0F1805-77EE-4BE0-AEE4-86AC8218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fictional launch plan for NovaCart, a boutique home goods store going online.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F62B58-D146-4713-AA85-FE23C03C2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11D3D1-774A-4C82-9DA4-6747E13C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59CDC-5233-49EC-91AF-1C90BD90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0E6DC-3D10-4F27-B459-EC94E77E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7d447bc47b4c7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886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2AC9EB-0593-4790-A9FA-E13FDD12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7E9F8-ACD2-4FCF-88C8-1F5F8A22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950F04-5F93-4AC9-86BF-75B6D6A8F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FF7106-D64D-4381-9832-BCCAFDBE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2A4AE1-1DE3-41B0-845D-FFA203C2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43141E-178F-4A3C-89B3-B7D34CAC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8CAE9-6C07-49F6-8DD5-52C6C120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70FF4-1940-4C3E-A4F9-DA2F9FA4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AECCD-ECE6-4164-B4AA-D49B6D37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2F63A3-AE29-4B8D-AD53-3BC3679E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724C6A-A095-4CFB-893D-A2B8B45B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BB0901-E61A-4BCE-8539-FEF20D3C4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Customer Path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97C34-F6E4-4960-8899-4898D2E45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buyer journey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685B90-46E4-4EF7-93FB-D5B98873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BADC24-83CD-4FB8-ADD0-7B02594F2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033CD0-57E3-46ED-AC4D-E8F12830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56CED4-B999-436B-A07E-B2E72565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store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2F2E31-56F0-4E46-8AF3-B9E58A2E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BD201E-7DD6-4976-97B2-1771FC30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DC95EE-B7C5-4415-A28B-3D15CD86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Moves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604AFB-D322-48B2-8B40-A7C35D983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</p:spTree>
    <p:extLst>
      <p:ext uri="{BB962C8B-B14F-4D97-AF65-F5344CB8AC3E}">
        <p14:creationId xmlns:p14="http://schemas.microsoft.com/office/powerpoint/2010/main" val="13254956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EDEA73-D6DD-4CCC-9D59-D084945AC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0602FA-0449-4229-831D-9E9E8A02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3DECAA-2D93-4F08-A7EA-BD17E784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2B058E-D96C-4B7D-9851-F582B4F58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F9C2BA-9AA5-46E4-8C6D-6BEC72EB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local shop into a clear online growth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6FE5F9-B175-48AB-A921-873A68F0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9C16F4-2683-47E4-9637-22C70A9C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428584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04D62D-6B49-433B-AE61-EC9375DDB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ED3BC-3E19-4FA9-A05D-503B0AE9B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EB9AF8-31C3-41B6-B1FE-07AD39B2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DFCCC1-FA8F-4CCA-B840-9B34EC93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687A83-58BE-4140-8B8C-9B6D719F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e commerce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6AC95E-74F6-45FE-8AFB-1054EF82D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1808D-02C5-46B5-89DB-1539B417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D67F9C-9A92-4A7D-BFDC-AFAE118C4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196B56-1F18-44A0-83C4-74C80320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E9F25-ACE5-4A1A-9844-9749DB43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4C4235-1030-40B9-B7E4-EC95057B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1B5C40-E710-46C9-820A-7460FC04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202686-608C-4197-952C-8C46EA14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2260CF-F687-40B0-A50A-4A79F86DD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local shop into a clear online gro…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24E8D7-9294-4BD4-9EEE-4DE3E691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DCACD8-17C8-43F3-A629-6A045A42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77E045-63D1-4726-8EB5-3A3F2425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EA5ED1-2B24-4F95-AD4B-50BAEEB1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4AA950-0E02-4F6A-9317-387453CE1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Track early signals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04CEF1-4C48-4F85-B746-C0ECC5048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382507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ABD724C-99E5-4787-BF3C-A47F4F88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35985-FCA9-4A25-A12D-E591A0B1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728E47-A652-4DCC-8235-75932FBA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584C6C-3217-4A1C-881C-AF923A30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B9EA8E-3C30-4BEE-B6FC-CAA8FF4E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108E57-F195-44AB-B5C6-4F9D94AE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2D29A-5EE1-4CA7-84C1-BA898E1B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3A8775-3443-4ED8-BE43-6FE19A663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E0B5E-C98C-405E-9AFB-089FB1AD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F968A0-8533-440E-AE2A-3C83BB95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39E3A9-B2D2-4EE3-B687-27605A542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844B79-978C-496A-9167-CEB05C43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C0B6FD-6C2A-4E97-8224-3473530D0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buyer journey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E653F5-C2D0-4304-8544-26296B8D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319A31-97CE-4702-8221-28942B32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EBD988-DF42-49E1-BD3E-FB65A14D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BEE010-DCFF-44FD-85EF-5F4E0CB4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store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B01C1-5FA2-40F3-83F2-82E8A41F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DB59DD-750B-4335-8348-CD756669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28CB93-15EF-4FF4-981C-C934154C2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63EED6-AA68-4891-BBEC-D8D0B983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D20949-40B7-481F-AB72-3B7BD680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35DE37-E573-4DEF-A664-82443890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D70039-D39C-443A-B568-F8B01148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C1C3D0-70FF-4E5F-96ED-7E3CC48A6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early signals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B08EE2-50EE-4EEC-96F3-A81A44C40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582325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A5455E-1364-458A-82D2-8361E379B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85CD1A-9B74-4FB8-BDFE-DA483A10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68037-C4DB-4265-8208-75B8CF3E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34158-4092-4080-9D47-5F9D4B32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25D57D-E3FA-48C4-8AE6-0E8D559F7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4599A-6C8B-45FA-AF0E-6498544E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544EF-CCC4-4E2E-AFDA-D5F7D3BC3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639B63-DD9B-4620-8095-87076C92D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B386A-9895-4B48-AA2E-E126390F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shop relies on walk-in traffic and word of mouth.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1BD0E-AAF4-45E7-BE9E-0AF8A0463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2DBD6C-2F99-44D9-B0BE-89ECB922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discovery is scattered across notes and messages.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4FEC18-3288-4506-824A-06AFA2CA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1A322B-0816-421C-AB0F-119504A42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lacks a clear launch narrative.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A318A9-2276-4E7C-9535-B578F3331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859593-7101-4784-A0F1-F1D3D427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6CE4E6-2611-40EF-974F-5EE466BBF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247267-BB65-4238-B646-D99045AC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store has a focused online brand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2A34BF-6A03-42F0-BEE8-BE9E51E2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CF9FE-B797-4F56-ADCB-56FC610F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Customers can browse, compare, and buy with less friction.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C0E0BD-A277-46CB-90E3-DD09243C1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39B75D-CC35-49A0-AE14-BDA45DAE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shares one plan for launch and follow-up.</a:t>
            </a:r>
          </a:p>
        </p:txBody>
      </p:sp>
    </p:spTree>
    <p:extLst>
      <p:ext uri="{BB962C8B-B14F-4D97-AF65-F5344CB8AC3E}">
        <p14:creationId xmlns:p14="http://schemas.microsoft.com/office/powerpoint/2010/main" val="577055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16ECC8-7715-4175-AC62-088F6BD3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C8DC9-8A3A-4C6B-B559-EC644B6F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154A5-C429-42E2-9513-74592732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836D5E-77B4-4F42-BCD9-DD9CB5F9C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4DB6B4-9A92-443A-B373-CBD3A5C7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71C4BE-BD8B-456C-8F7B-F2B9FE65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FACDB3-9B45-4BA8-AD0B-661E6FCA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BD5F31-34D1-4F81-A8B1-FF9F73C4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0AC58F-B0A4-4A83-B21C-B26144A4A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2D35CC-1802-40BC-B4A2-56AB6B5F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story to explain the online store vision and priorities.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B05A59-D6D9-4786-849D-875BDA47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89246B-77E8-494B-8C7B-98C68397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133850-000D-4E1C-9A5E-E956C873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F90E0E-35F5-4173-BB1A-1BF75031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0CAE2B-7B3A-488D-AD04-4DE0A500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view of the market, model, and launch approach.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BAD8AE-C890-4F34-9270-0E59C1D4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09FCDD-06B7-4292-9116-082659E73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221623-7CA1-4F7B-A689-F863364C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9DB917-8885-43C3-9A4D-977AE3D7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60E9D8-83BE-45BE-BBCE-7B1C47FF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messaging, channel focus, and campaign structure.</a:t>
            </a:r>
          </a:p>
        </p:txBody>
      </p:sp>
    </p:spTree>
    <p:extLst>
      <p:ext uri="{BB962C8B-B14F-4D97-AF65-F5344CB8AC3E}">
        <p14:creationId xmlns:p14="http://schemas.microsoft.com/office/powerpoint/2010/main" val="791985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2858FE-C078-46E8-BC43-436B23C7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542D62-9847-4B2D-A561-CB4B0003B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F2BA7F-6842-4084-943E-5D5E3447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EC72A3-1D79-48CE-AD5A-C15D5DA38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F537E-1530-4E8B-86C9-3F975F8CB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F9DFD3-E14C-4960-BD3D-85FD20D3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3BCB17-7E05-4ACF-AE47-B3D9B11C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26432C-54D4-45A9-8E5A-0BF864F9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826729-AE88-47E4-98E8-DC26E7C98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A228C7-B78C-4C2C-A812-ED51B78F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04030F-1A40-4F13-8A38-6BCE7007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726E6F-CDAF-48D4-BE10-FB7FA87DE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42EB47-A4AB-4604-B8A9-1FF557E3D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CFC36D-806B-423F-A3B4-93C7B4C6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3E6B85-B1C9-4DD4-87E3-2FF289E12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E73CA-5A3E-4C4E-8238-5109F4C3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BE4CB9-5D04-4C67-9D77-3FBD62D9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buyer journey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CEC9A4-6B41-4B6E-8EEC-12212BF9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1C9811-2104-4479-9CC3-F976F57B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15FB9F-3653-47E4-9FF3-7FF8647EF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52A1A0-7CD8-43F1-AFE0-8F7EB79D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3FDC18-7581-4B4A-A609-2892A98C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CD77A1-CABA-4DA4-AD8B-14D7E344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store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FF20DE-AE80-487D-994B-33363B1C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652EF1-EC72-4508-99AD-A2833DD0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CDA141-4D0B-49B6-9116-04BE9B8B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7CD281-5B3D-403E-B77C-4D0F3693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F1B7D08-7FFC-4069-B2DE-FDD319F2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15025CB-F844-436F-86F0-0BB85E367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</p:spTree>
    <p:extLst>
      <p:ext uri="{BB962C8B-B14F-4D97-AF65-F5344CB8AC3E}">
        <p14:creationId xmlns:p14="http://schemas.microsoft.com/office/powerpoint/2010/main" val="6558069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E1C227-75A7-4278-B745-CBA596CDF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DEC18E-1F79-412E-8B2E-E75FA82E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DD64FF-1603-4987-8A83-EA92EDB53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BE8FCC-F681-47A3-B76C-C696BEF10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3E6E9-353D-422F-8FFE-171D0D45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EC5F66-5368-448C-8DC3-89629B3D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B2DF1B-4CC6-4FC7-8DA3-2286EEC6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36B4FC-906C-4BE0-BE32-3DA152D59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NovaCart turn its in-store charm into a simple online buying experience?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EC423-60E8-42C7-A349-C74DEBE7D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32F588-3DA4-4B34-AA87-9966D40D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8841E5-A9BB-47D0-8DB7-1AD7BABB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E2B29-0A95-4804-897D-881B7AFC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buyer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BFE463-2B4A-4D6C-AE87-EEAC7E6B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574186-28D1-4F86-A895-F75756243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CB1A24-0983-4531-8B36-119C9486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store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AEF8A4-8B1E-49EF-A377-315E0F9E4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8105CA-7676-46B1-B1EF-FCB96C75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C4CE7D-3AF4-4231-A559-0464A7896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early signals</a:t>
            </a:r>
          </a:p>
        </p:txBody>
      </p:sp>
    </p:spTree>
    <p:extLst>
      <p:ext uri="{BB962C8B-B14F-4D97-AF65-F5344CB8AC3E}">
        <p14:creationId xmlns:p14="http://schemas.microsoft.com/office/powerpoint/2010/main" val="11821229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7A16C7-FB26-40E2-B057-24C0475CF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E2FC6-03D7-4B2D-9A60-EA6CDD76C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EA7773-14DF-4041-8637-D0BEFEEB2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21C073-122F-4450-BCD7-FF09B54C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7FB5D2-6955-4883-B910-0D1E15B0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 commerce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2339A-4B09-431D-8363-7CB55A5F9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5CB79D-5C8A-4133-9D8C-2A691382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9D7B4E-99EE-4A82-86E7-38B030BF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90D4EB-E888-4B47-84F3-DF8D1EA1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ECF871-8C0E-409C-9101-4872E7FA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9B6328-674E-41D1-9F5C-A7185BDA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78CD47-104E-49C7-881D-F45C6D1B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5C4B56-433E-45FE-A4D3-1D6AA865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57113A-3193-44E8-9B0B-71E7975F3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buyer journey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40FF26-0406-48CF-8C35-4F8EB90DA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4EC618-AB41-4593-B2B0-D33420FC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F3D265-9CF0-49F9-9F13-274CB1F3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55C01C-3A49-4A02-B072-918DD547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A3C93E-F5FF-4550-9BC2-01706985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store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C61255-6DBC-49DD-AA37-70C72D7A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A2BD4C-636B-471D-8A9E-A284C324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660CC9-7485-4D16-A343-ED5E7B88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DB65A2-E1BD-4120-BEE7-1D0F58100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43E631-63C4-4213-8B44-C157952B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early signals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10DE5D-5962-423F-8D78-2B5858EF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158191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7F4C13-C520-4E59-BC1C-E97C9C93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FB5C5-6157-488F-BF5B-BE773891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949029-056A-44FD-972B-E6000197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path from local store to online growth.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88ED5-CCDF-4974-BD49-18DE2CDB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FF2582-3BCC-4756-9DA0-58EECDA8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AAFFBE-F869-44DB-B0E5-28E6A0BA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2D5975-701F-441D-96C6-D4F04717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086883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2026-10-01T08:57:41.2390000Z</dcterms:created>
  <dcterms:modified xsi:type="dcterms:W3CDTF">2026-10-01T08:57:41.2390000Z</dcterms:modified>
</coreProperties>
</file>