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f0c42e8d8c04cef" /><Relationship Type="http://schemas.openxmlformats.org/officeDocument/2006/relationships/extended-properties" Target="/docProps/app.xml" Id="R7235db1cd5f34eee" /><Relationship Type="http://schemas.openxmlformats.org/officeDocument/2006/relationships/officeDocument" Target="/ppt/presentation.xml" Id="Rda914de8699346e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c02447f0d434a23"/>
  </p:sldMasterIdLst>
  <p:notesMasterIdLst>
    <p:notesMasterId xmlns:r="http://schemas.openxmlformats.org/officeDocument/2006/relationships" r:id="R3f5d18d0bd6344dc"/>
  </p:notesMasterIdLst>
  <p:sldIdLst>
    <p:sldId xmlns:r="http://schemas.openxmlformats.org/officeDocument/2006/relationships" id="256" r:id="Rff819e1f816a44c6"/>
    <p:sldId xmlns:r="http://schemas.openxmlformats.org/officeDocument/2006/relationships" id="257" r:id="R7339d78a19ea4236"/>
    <p:sldId xmlns:r="http://schemas.openxmlformats.org/officeDocument/2006/relationships" id="258" r:id="R388c70aee9b244dc"/>
    <p:sldId xmlns:r="http://schemas.openxmlformats.org/officeDocument/2006/relationships" id="259" r:id="R52eba04300144d86"/>
    <p:sldId xmlns:r="http://schemas.openxmlformats.org/officeDocument/2006/relationships" id="260" r:id="R0dc20104c96446bf"/>
    <p:sldId xmlns:r="http://schemas.openxmlformats.org/officeDocument/2006/relationships" id="261" r:id="R77156bef27a24369"/>
    <p:sldId xmlns:r="http://schemas.openxmlformats.org/officeDocument/2006/relationships" id="262" r:id="Rf1ded98331874b5a"/>
    <p:sldId xmlns:r="http://schemas.openxmlformats.org/officeDocument/2006/relationships" id="263" r:id="R2e63953cea034393"/>
    <p:sldId xmlns:r="http://schemas.openxmlformats.org/officeDocument/2006/relationships" id="264" r:id="R1a7440e28dc947b7"/>
    <p:sldId xmlns:r="http://schemas.openxmlformats.org/officeDocument/2006/relationships" id="265" r:id="R89dbbc507f25455c"/>
    <p:sldId xmlns:r="http://schemas.openxmlformats.org/officeDocument/2006/relationships" id="266" r:id="R21fecc563aaa43e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12fd76166ad420b" /><Relationship Type="http://schemas.openxmlformats.org/officeDocument/2006/relationships/slideMaster" Target="/ppt/slideMasters/slideMaster1.xml" Id="R3c02447f0d434a23" /><Relationship Type="http://schemas.openxmlformats.org/officeDocument/2006/relationships/notesMaster" Target="/ppt/notesMasters/notesMaster1.xml" Id="R3f5d18d0bd6344dc" /><Relationship Type="http://schemas.openxmlformats.org/officeDocument/2006/relationships/presProps" Target="/ppt/presProps.xml" Id="R706b483660144722" /><Relationship Type="http://schemas.openxmlformats.org/officeDocument/2006/relationships/tableStyles" Target="/ppt/tableStyles.xml" Id="R5553db67fac34a6c" /><Relationship Type="http://schemas.openxmlformats.org/officeDocument/2006/relationships/slide" Target="/ppt/slides/slide1.xml" Id="Rff819e1f816a44c6" /><Relationship Type="http://schemas.openxmlformats.org/officeDocument/2006/relationships/slide" Target="/ppt/slides/slide2.xml" Id="R7339d78a19ea4236" /><Relationship Type="http://schemas.openxmlformats.org/officeDocument/2006/relationships/slide" Target="/ppt/slides/slide3.xml" Id="R388c70aee9b244dc" /><Relationship Type="http://schemas.openxmlformats.org/officeDocument/2006/relationships/slide" Target="/ppt/slides/slide4.xml" Id="R52eba04300144d86" /><Relationship Type="http://schemas.openxmlformats.org/officeDocument/2006/relationships/slide" Target="/ppt/slides/slide5.xml" Id="R0dc20104c96446bf" /><Relationship Type="http://schemas.openxmlformats.org/officeDocument/2006/relationships/slide" Target="/ppt/slides/slide6.xml" Id="R77156bef27a24369" /><Relationship Type="http://schemas.openxmlformats.org/officeDocument/2006/relationships/slide" Target="/ppt/slides/slide7.xml" Id="Rf1ded98331874b5a" /><Relationship Type="http://schemas.openxmlformats.org/officeDocument/2006/relationships/slide" Target="/ppt/slides/slide8.xml" Id="R2e63953cea034393" /><Relationship Type="http://schemas.openxmlformats.org/officeDocument/2006/relationships/slide" Target="/ppt/slides/slide9.xml" Id="R1a7440e28dc947b7" /><Relationship Type="http://schemas.openxmlformats.org/officeDocument/2006/relationships/slide" Target="/ppt/slides/slide10.xml" Id="R89dbbc507f25455c" /><Relationship Type="http://schemas.openxmlformats.org/officeDocument/2006/relationships/slide" Target="/ppt/slides/slide11.xml" Id="R21fecc563aaa43e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9ec66052a31433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7f905de47ba47eb" /><Relationship Type="http://schemas.openxmlformats.org/officeDocument/2006/relationships/notesMaster" Target="/ppt/notesMasters/notesMaster1.xml" Id="Rdc80d68d15964d4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99125658b6c4f6e" /><Relationship Type="http://schemas.openxmlformats.org/officeDocument/2006/relationships/notesMaster" Target="/ppt/notesMasters/notesMaster1.xml" Id="Ra201401b77734f2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805b39c48dd4aaa" /><Relationship Type="http://schemas.openxmlformats.org/officeDocument/2006/relationships/notesMaster" Target="/ppt/notesMasters/notesMaster1.xml" Id="R730544126d464f9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f7449827a3a4186" /><Relationship Type="http://schemas.openxmlformats.org/officeDocument/2006/relationships/notesMaster" Target="/ppt/notesMasters/notesMaster1.xml" Id="Rcba05dbc0e004e6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2cf505bfb884e73" /><Relationship Type="http://schemas.openxmlformats.org/officeDocument/2006/relationships/notesMaster" Target="/ppt/notesMasters/notesMaster1.xml" Id="R1648c999c2cb4ea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1a9584af5064a35" /><Relationship Type="http://schemas.openxmlformats.org/officeDocument/2006/relationships/notesMaster" Target="/ppt/notesMasters/notesMaster1.xml" Id="R6dabe3517b55477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797c02ffb104b8e" /><Relationship Type="http://schemas.openxmlformats.org/officeDocument/2006/relationships/notesMaster" Target="/ppt/notesMasters/notesMaster1.xml" Id="Rb053dc483f3c453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11d01458724405f" /><Relationship Type="http://schemas.openxmlformats.org/officeDocument/2006/relationships/notesMaster" Target="/ppt/notesMasters/notesMaster1.xml" Id="Rf5cb5da59235438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24350f9ddcf4a18" /><Relationship Type="http://schemas.openxmlformats.org/officeDocument/2006/relationships/notesMaster" Target="/ppt/notesMasters/notesMaster1.xml" Id="Rd4db2c813306455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e925219ea854989" /><Relationship Type="http://schemas.openxmlformats.org/officeDocument/2006/relationships/notesMaster" Target="/ppt/notesMasters/notesMaster1.xml" Id="R33bc6bb2b1ae495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277f83242cf4210" /><Relationship Type="http://schemas.openxmlformats.org/officeDocument/2006/relationships/notesMaster" Target="/ppt/notesMasters/notesMaster1.xml" Id="Rc737afd299df450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a6cfb6c9c0c43c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cdbe564183f4812" /><Relationship Type="http://schemas.openxmlformats.org/officeDocument/2006/relationships/slideLayout" Target="/ppt/slideLayouts/slideLayout1.xml" Id="Rb42024f2478046a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42024f2478046a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a14c963230434a" /><Relationship Type="http://schemas.openxmlformats.org/officeDocument/2006/relationships/image" Target="/ppt/media/image.png" Id="Re2b5c9dc3a9741a9" /><Relationship Type="http://schemas.openxmlformats.org/officeDocument/2006/relationships/notesSlide" Target="/ppt/notesSlides/notesSlide1.xml" Id="R52fba15cb282447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a048a4d8764421" /><Relationship Type="http://schemas.openxmlformats.org/officeDocument/2006/relationships/notesSlide" Target="/ppt/notesSlides/notesSlide2.xml" Id="R42c5f74f6d7b467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a5d3066e324420" /><Relationship Type="http://schemas.openxmlformats.org/officeDocument/2006/relationships/notesSlide" Target="/ppt/notesSlides/notesSlide3.xml" Id="Rf72a215c7c554e9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9c652724db4d64" /><Relationship Type="http://schemas.openxmlformats.org/officeDocument/2006/relationships/notesSlide" Target="/ppt/notesSlides/notesSlide4.xml" Id="R032f8951952640d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cb93a7b99f479f" /><Relationship Type="http://schemas.openxmlformats.org/officeDocument/2006/relationships/notesSlide" Target="/ppt/notesSlides/notesSlide5.xml" Id="R15cc9debe2ad4a1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f2f5dba95b416c" /><Relationship Type="http://schemas.openxmlformats.org/officeDocument/2006/relationships/notesSlide" Target="/ppt/notesSlides/notesSlide6.xml" Id="R864fbbf478af48f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dd78d3abf04516" /><Relationship Type="http://schemas.openxmlformats.org/officeDocument/2006/relationships/notesSlide" Target="/ppt/notesSlides/notesSlide7.xml" Id="R9a24861c200f476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8b8adf8237426e" /><Relationship Type="http://schemas.openxmlformats.org/officeDocument/2006/relationships/notesSlide" Target="/ppt/notesSlides/notesSlide8.xml" Id="Rcf4b43284f904fe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54f8a991f74334" /><Relationship Type="http://schemas.openxmlformats.org/officeDocument/2006/relationships/notesSlide" Target="/ppt/notesSlides/notesSlide9.xml" Id="Rf4f0951b0c114ca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ab6996b2fa4b18" /><Relationship Type="http://schemas.openxmlformats.org/officeDocument/2006/relationships/notesSlide" Target="/ppt/notesSlides/notesSlide10.xml" Id="R14e12b0854ad4ce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30e393fee44b6a" /><Relationship Type="http://schemas.openxmlformats.org/officeDocument/2006/relationships/notesSlide" Target="/ppt/notesSlides/notesSlide11.xml" Id="R0e7172c77df14b0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54E27C-9683-4CA5-AF9E-F82F8398E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84AA0E-76F2-4809-BF02-A720EF8D1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511797-83DB-4692-8A94-99AA3FCA5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 Commerce Poster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3A848E-DB62-4D71-AE0A-D66410411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fictional launch poster for a sustainable sneaker drop on an online store.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F930ED-4F54-4EBA-82DB-593E5E043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D380EA-2811-49D3-9FEB-C9AD6A4D0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CF9F3F-80C3-4CB2-80E1-EEA08DB9F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B480DE-B487-492B-843F-6E8D4449F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b5c9dc3a9741a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93823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ED5BB3-7B4A-4F07-A2E1-6B6FE99F8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0759F5-309B-4996-9D3C-F805290D1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9CD69D-69F5-4889-9A33-7B95CE53D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9BDB38-6E6A-4C50-90AE-B96B39009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65A1D2-299F-419F-A255-DA582853B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 commerce poster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C47317-B6D0-41C0-B6E8-B5E7C65C3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85ED5B-B7ED-4BBD-8643-FCE290FDD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4C192E-438A-4401-9084-15A18AC9C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Launch Story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36CD5E-3684-414D-9335-2CEC9F53F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launch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F2AAB1-711F-44B3-99CB-2E0C5BBD6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34EDAB-CED9-4C10-98D4-E1977150A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3C0EE7-BDB1-4985-BAD3-E12722B34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Product Features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B20375-4046-4C85-AFEE-2EFBBAF1F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Highlight product benefits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800F3E-A2C4-4C91-8A1F-00A9B72BA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CE7A10-FEC7-4D78-94C2-5FAE8EB6E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5A7A3B-9648-413B-80A9-A73BD787C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Audience Fit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05CB06-C5D0-41AC-9418-721C028B2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customer journey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8DB801-C023-4C67-82E4-A76983E43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D24373-A734-451C-9C00-88065C270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AA0B4D-2399-4766-9C40-AB981C6CD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Order Now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69ED66-EB9E-4DC1-BC28-7EF929E47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social proof cues</a:t>
            </a:r>
          </a:p>
        </p:txBody>
      </p:sp>
    </p:spTree>
    <p:extLst>
      <p:ext uri="{BB962C8B-B14F-4D97-AF65-F5344CB8AC3E}">
        <p14:creationId xmlns:p14="http://schemas.microsoft.com/office/powerpoint/2010/main" val="160498068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9ADCE6-DE8E-464E-A399-C68A45C97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37DF93-BD59-4FE4-A6F9-35F88463C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F6467F-E130-43FE-9739-186DE0658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950406-FD4B-4B80-80B3-44950AEDD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AF2EB0-BAA3-4FA4-B525-4661C1008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product pages into a launch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B215DB-40B0-4A4B-B63D-4DB1FD79F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877F8E-65B9-4714-BC98-9C115794A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709242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1ED802-D27A-440F-A4CC-52650DC39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20AEFA-5C74-47FA-B1B4-1359780BA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652B9B-A20E-44D0-8E70-77CB8DBD3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1F2CBF-7725-48E3-BAA3-4A1E7ED86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912607-BE75-41B5-8301-625760C48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e commerce poster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6E1E81-F0BF-4736-B79B-CD18FB4F6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A86ED2-7C44-42F7-A886-212020AED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F99E27-F0B1-45A6-9183-3453E97B8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BB598B-896A-4864-B17F-A1D15EAAD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 commerce poster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E22C89-5B0C-492F-BB46-5B62927A1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2363BA-D37F-4D41-9EE4-01C4F434F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D80F05-729D-4DC3-9465-4274E09AD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103816-2BCA-493E-B40C-FEACC6828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BFF043-C11B-4CAD-8E55-EE129A5CD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product pages into a launch story.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BCAAA6-F794-450A-9C62-CDDBA4DA2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DB40AB-E75A-4C74-8319-09F2A01C5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6416E9-560D-4EFE-A773-FD1511953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F05B6F-A2E7-49E1-9705-91BEA52CC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51657D-46BB-44EE-9260-41B03D6FA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Marketing: Close with a clear CTA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E73E5D-3007-4F68-985F-33BC791A1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12417287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E4561EF-84E6-41D8-ABDA-A4070508D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42BD02-E81C-4C86-84F3-6E1010716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9105D6-2291-45EF-A69F-9B041BB61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CBE33A-A46E-4884-BED3-8852D033E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04AA60-2127-4334-898C-9AADE732B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067F69-199F-4AB1-96EC-98C9F9DFD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F4AA25-F762-451F-95E2-AD87DEA04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DD0384-E2AC-4469-9DFB-ABA8A1946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328D03-6799-41DE-82DB-A92078925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launch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4CF71B-0273-4C1F-8823-3AADC87C9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0F2B03-7056-4A28-8005-0C420605C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E73979-BE22-4C01-B56C-DF72856CF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B13E83-A3BC-455C-9841-656104E7C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Highlight product benefits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9B8C97-4BDF-40E4-9D92-387361B84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4B5C80-8451-48E4-BE36-92860AF98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BF2BB2-BFDE-4A0D-8B92-AEF20F059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0A0CF0-EB51-4A03-A98F-2B8C77E50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customer journey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79DAF7-21D6-4F04-9692-D81693128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5A40D3-5CD7-464C-BA2C-1EA1E5933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B02899-A895-4E1E-BA1F-2E66E3A41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E45D27-8E39-411C-8877-0BA437339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social proof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2A6898B-C74D-4441-8B09-55AE74EEF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FB2DBD-2ED0-4402-AC81-6523FCA47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2A98BA1-D01E-4D0F-9F94-7626DF537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0A3FFED-6934-48D8-A590-DD3FCDE17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Close with a clear CTA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8FF3967-68FA-452C-B0E6-CF0DC467B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60284679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A47333-A60E-41A2-8822-98941D59F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F7ECAA-6519-4329-B42F-938B226C5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BDFC46-0346-4B81-A58A-7AED90E3F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B22ED3-20B0-434F-830A-6FFBEE00B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AC0700-A5E0-4008-841F-7A4555C7D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 commerce poster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71EACE-94AE-4D85-9609-E669890EE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3CEAF5-6AEC-416D-B3E7-D5C1693B7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6F4D3F-6AA1-4143-9D35-0CB2AF477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202723-1A5F-4937-B1CB-033906595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offer feels flat and easy to skip.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27291A-73C3-4423-8B68-05279CA5D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E43802-D922-429B-AFB7-091381364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Product details are scattered across slides.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AB0F9E-50BD-4CF2-A6CB-C2D67B24C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C2C85B-026C-41D2-8A1F-FD401C66A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call to action does not stand out.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ED70B6-7D0F-414A-A442-4868FAB8D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C4ECFD-F43E-406B-ACF8-C65A3E490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48D843-BF8E-4BA3-9B21-95DDBFA8A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42D6CA-088C-4FBE-A538-4ED31B997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0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launch reads like one clear shopping story.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A28CDF-6189-431F-8C83-374E04485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83F7D9-AABA-45FE-BD2F-84D6845AB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3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Key product points are grouped for quick viewing.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83DF57-F1B3-4513-8A9B-E0F50AD2F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1FFF0B-57F1-4B6B-8E88-656755341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2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slide guides viewers toward the next step.</a:t>
            </a:r>
          </a:p>
        </p:txBody>
      </p:sp>
    </p:spTree>
    <p:extLst>
      <p:ext uri="{BB962C8B-B14F-4D97-AF65-F5344CB8AC3E}">
        <p14:creationId xmlns:p14="http://schemas.microsoft.com/office/powerpoint/2010/main" val="129118793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C67F02-73DB-43AD-9F78-4C03719E7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8C7F04-0CC7-4BFD-A7B5-F0AA40A7F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0AE49F-0060-4AE5-92F1-A0CF22C06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B7C5FA-DE74-498C-BDBC-E2093164B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A42387-E948-4BE8-866F-E504BD5B5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DD5157-67B4-4A4C-99C3-FB88AF30D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E79A49-D79B-4472-A1F0-618F22E50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ECC851-C785-46D0-A14E-13B724368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CE9CAA-979D-49C5-8646-5D342546F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09BF3E-DA1A-4130-B452-3E59BDA63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launch message that feels premium and easy to scan.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B4766D-6121-474E-948D-9402C7ECC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853247-8159-43B4-8D32-17CE0A461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579F7F-4EA3-433B-8516-83053EE64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7122EE-12D0-4C72-B454-CC6CB9216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E-COMMERCE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AC42C2-4A7F-4969-9537-A58360870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poster that connects product details with a strong shopping flow.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1073CF-30DD-442F-9BFB-B3DD1472B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B826E4-6324-4FDE-88A5-8E87CA11B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71CF4E-3C31-4BF5-AD61-75D13BCC6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556349-A4C5-4FF3-9FE9-8B6B17B30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CREATIVE DIRECTOR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9A398C-2363-4940-968F-506ECF988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visual concept that keeps the brand modern and consistent.</a:t>
            </a:r>
          </a:p>
        </p:txBody>
      </p:sp>
    </p:spTree>
    <p:extLst>
      <p:ext uri="{BB962C8B-B14F-4D97-AF65-F5344CB8AC3E}">
        <p14:creationId xmlns:p14="http://schemas.microsoft.com/office/powerpoint/2010/main" val="3276290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3297534-298B-4BCF-8520-ADE937E50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2ECD21-6187-40C6-A647-B8C913490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D83478-23CA-4B56-9C68-0CD077676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E63AC3-A414-4CF2-BB46-00FF52C59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0692D5-B380-4213-AAAA-9884FA7D5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C41732-BC6E-4EAD-B59B-66DCE5D91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1F8A91-9E7D-4D3A-9180-FF8ED0FE0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5AB9FA-DF1A-4D65-9F39-79C8C1C50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22C6C6-58C0-4577-BBF4-D6FB6E122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C6A33F-1CF8-4FD0-9A22-641B13EDB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FE06A5-1B9C-4D6B-B018-42FEFA738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launch tone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DBF7FC-F39B-4BCE-BD1C-64D2924DF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B79F84-6800-4A0C-987B-7C5B9D332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9092C9-C6C3-4A9D-916F-13C955B40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397759-87EB-44A4-A840-D49C988AF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63F19A-66CB-4A11-91C8-C61964D39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9BDC83-DF1B-4244-890B-A526F31AB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Highlight product benefits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A1E41E-C37F-4107-A1EB-24B814AC4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6D1BAC-BBCB-432E-9F3C-DE59361C7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446AC9-AC84-4645-A3DB-4A20ADAED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A2F960-A6EE-48B0-B4D7-318924797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A73416C-1C67-4DA9-96A0-B52D95944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D02F08D-29D0-4A7E-92A3-A550D4F0D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customer journey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577ABF4-BDC0-4B9A-B382-9A687BA78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79E53C8-98A6-441A-8D45-1C381BB1E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CEA9E6C-B0EB-44E4-B1AF-37498558F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A5CDA1B-50D7-4765-B421-3A05291BA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F295B15-1E33-4EBF-B128-053B784E5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22E79F5-39CD-46AF-8A38-08A4C169F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social proof cues</a:t>
            </a:r>
          </a:p>
        </p:txBody>
      </p:sp>
    </p:spTree>
    <p:extLst>
      <p:ext uri="{BB962C8B-B14F-4D97-AF65-F5344CB8AC3E}">
        <p14:creationId xmlns:p14="http://schemas.microsoft.com/office/powerpoint/2010/main" val="88290530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AD2D1D-2CFB-4297-B10D-7EACAB5B1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305DF0-ED99-41EB-90E2-BD77BF4B3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EDECBA-3673-4A1C-BD1F-4DB922B77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E26A59-E624-4F38-8847-C6A07EF05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7B1979-2854-49EB-994E-1FA80137D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48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 commerce poster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F19A75-3BC1-4C30-82D4-E29B2DE5C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5ADC4A-D9D9-4D9B-8F77-BE78842C0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992607-A2D3-4A09-A055-340CB67EB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03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sneaker launch poster make online shoppers understand the offer fast?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43FEE2-4004-4F2B-A8A8-0B5B475A6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0FBB65-A907-4173-AAD6-B79661198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166059-A1EA-42B4-8E85-A31BB55BE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68C21A-D31E-425E-BD76-BD1A9A67B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Highlight product benefits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6D5A79-C53F-4DA2-AF13-B5AE02550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AF06BB-5403-48F1-B473-0BCB0E8FE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77F743-E56C-43A2-B03E-313AC7B25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customer journey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B76A0F-8194-404F-86ED-2FA8350CC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B685DA-40FD-4294-BFEF-C607C1CC8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89329F-7B0A-4F80-B0AB-DD864F67E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Close with a clear CTA</a:t>
            </a:r>
          </a:p>
        </p:txBody>
      </p:sp>
    </p:spTree>
    <p:extLst>
      <p:ext uri="{BB962C8B-B14F-4D97-AF65-F5344CB8AC3E}">
        <p14:creationId xmlns:p14="http://schemas.microsoft.com/office/powerpoint/2010/main" val="143193622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22C3C5D-46A3-481C-9BE1-A0F068AAF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469068-D2F5-40BB-B83B-C079938A0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5D7E73-A122-4F23-BAE9-D08E1E00B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374256-403A-40F7-B58B-8FB9F946F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8AD261-1783-4639-9995-1C5D22F16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 commerce poster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BFC132-29FD-4C17-9339-2C8D22CB3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A23050-A986-490B-A7AF-2604760ED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1BD4B8-7669-492F-95E3-BF6F7E784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9006C7-3147-4530-9FFB-E80441FB6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launch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11D640-574E-4B86-B7B0-AF990D961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5B8E5C-421C-43AE-9BE4-A9190E04F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5126E0-253F-4089-A062-D03A8A0B1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ACA38D-47CB-4E55-A89D-1E83D8F3A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331000-C6F4-4250-8A0A-071E0C14E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Highlight product benefits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704A49-B132-478A-85B9-3F24CF2D6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3DFD12-94FD-4051-BB84-B223B32A9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C70E92-7967-4265-BB3E-A23E3C052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4C1202-1017-46C6-BA81-232BD6E56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E58837-2A54-42D6-9735-0DD263E3E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customer journey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619450-60D3-42C8-8147-9F0D1EC3D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77AAA8-5301-493F-BFAF-DF6176AA1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ADE918-4A59-42EF-BE54-E966BBE6B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7276360-E129-45E0-8E2B-A9B95A3F1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A639CFA-BE0A-44E0-8453-4721EFDF3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Close with a clear CTA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EDBF325-E867-495A-8199-82112CC54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38207895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F90E15-9EF4-45CF-B651-50F4A26B9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73531F-98A0-4A11-9360-8A7C03728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492527-6B03-42C9-8D50-AD237E7A4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launch poster that feels ready to shop.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89C83D-491E-4242-9EC1-8794315EE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CBA416-FE25-462E-88B2-DCF4C69A9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B6721A-7FDC-47D8-A211-425FF8063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2B88A9-45EE-4CB5-BDC2-B1C27887C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0226627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2026-10-01T21:06:12.9740000Z</dcterms:created>
  <dcterms:modified xsi:type="dcterms:W3CDTF">2026-10-01T21:06:12.9740000Z</dcterms:modified>
</coreProperties>
</file>